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8251" autoAdjust="0"/>
  </p:normalViewPr>
  <p:slideViewPr>
    <p:cSldViewPr snapToGrid="0">
      <p:cViewPr varScale="1">
        <p:scale>
          <a:sx n="87" d="100"/>
          <a:sy n="87" d="100"/>
        </p:scale>
        <p:origin x="1254" y="78"/>
      </p:cViewPr>
      <p:guideLst/>
    </p:cSldViewPr>
  </p:slideViewPr>
  <p:notesTextViewPr>
    <p:cViewPr>
      <p:scale>
        <a:sx n="1" d="1"/>
        <a:sy n="1" d="1"/>
      </p:scale>
      <p:origin x="0" y="-76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21D23-2CC8-4A35-9C92-63B29CD8BB53}" type="datetimeFigureOut">
              <a:rPr lang="nb-NO" smtClean="0"/>
              <a:t>11.11.2016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97452-3CFD-4444-8D0B-B91B48604C5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599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How plan?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dirty="0" smtClean="0"/>
              <a:t>Germany: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Database is </a:t>
            </a:r>
            <a:r>
              <a:rPr lang="nb-NO" dirty="0" err="1" smtClean="0"/>
              <a:t>fed</a:t>
            </a:r>
            <a:r>
              <a:rPr lang="nb-NO" dirty="0" smtClean="0"/>
              <a:t> by </a:t>
            </a:r>
            <a:r>
              <a:rPr lang="nb-NO" dirty="0" err="1" smtClean="0"/>
              <a:t>inspectors</a:t>
            </a:r>
            <a:r>
              <a:rPr lang="nb-NO" dirty="0" smtClean="0"/>
              <a:t>, plan </a:t>
            </a:r>
            <a:r>
              <a:rPr lang="nb-NO" dirty="0" err="1" smtClean="0"/>
              <a:t>inspections</a:t>
            </a:r>
            <a:r>
              <a:rPr lang="nb-NO" dirty="0" smtClean="0"/>
              <a:t> in november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Questionloists</a:t>
            </a:r>
            <a:r>
              <a:rPr lang="nb-NO" dirty="0" smtClean="0"/>
              <a:t> sent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company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beforehand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they</a:t>
            </a:r>
            <a:r>
              <a:rPr lang="nb-NO" baseline="0" dirty="0" smtClean="0"/>
              <a:t> must send in </a:t>
            </a:r>
            <a:r>
              <a:rPr lang="nb-NO" baseline="0" dirty="0" err="1" smtClean="0"/>
              <a:t>answers</a:t>
            </a:r>
            <a:r>
              <a:rPr lang="nb-NO" baseline="0" dirty="0" smtClean="0"/>
              <a:t> f\</a:t>
            </a:r>
            <a:r>
              <a:rPr lang="nb-NO" baseline="0" dirty="0" err="1" smtClean="0"/>
              <a:t>before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The </a:t>
            </a:r>
            <a:r>
              <a:rPr lang="nb-NO" baseline="0" dirty="0" err="1" smtClean="0"/>
              <a:t>inspector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evaluates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answers</a:t>
            </a:r>
            <a:r>
              <a:rPr lang="nb-NO" baseline="0" dirty="0" smtClean="0"/>
              <a:t> – </a:t>
            </a:r>
            <a:r>
              <a:rPr lang="nb-NO" baseline="0" dirty="0" err="1" smtClean="0"/>
              <a:t>follows</a:t>
            </a:r>
            <a:r>
              <a:rPr lang="nb-NO" baseline="0" dirty="0" smtClean="0"/>
              <a:t> up </a:t>
            </a:r>
            <a:r>
              <a:rPr lang="nb-NO" baseline="0" dirty="0" err="1" smtClean="0"/>
              <a:t>things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they</a:t>
            </a:r>
            <a:r>
              <a:rPr lang="nb-NO" baseline="0" dirty="0" smtClean="0"/>
              <a:t> dont like in </a:t>
            </a:r>
            <a:r>
              <a:rPr lang="nb-NO" baseline="0" dirty="0" err="1" smtClean="0"/>
              <a:t>inspections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Follow</a:t>
            </a:r>
            <a:r>
              <a:rPr lang="nb-NO" baseline="0" dirty="0" smtClean="0"/>
              <a:t> up </a:t>
            </a:r>
            <a:r>
              <a:rPr lang="nb-NO" baseline="0" dirty="0" err="1" smtClean="0"/>
              <a:t>afterwards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new</a:t>
            </a:r>
            <a:r>
              <a:rPr lang="nb-NO" baseline="0" dirty="0" smtClean="0"/>
              <a:t> lists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companies</a:t>
            </a:r>
            <a:r>
              <a:rPr lang="nb-NO" baseline="0" dirty="0" smtClean="0"/>
              <a:t> has to </a:t>
            </a:r>
            <a:r>
              <a:rPr lang="nb-NO" baseline="0" dirty="0" err="1" smtClean="0"/>
              <a:t>work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answer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Within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set</a:t>
            </a:r>
            <a:r>
              <a:rPr lang="nb-NO" baseline="0" dirty="0" smtClean="0"/>
              <a:t> deadlines.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Main </a:t>
            </a:r>
            <a:r>
              <a:rPr lang="nb-NO" baseline="0" dirty="0" err="1" smtClean="0"/>
              <a:t>topic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always</a:t>
            </a:r>
            <a:r>
              <a:rPr lang="nb-NO" baseline="0" dirty="0" smtClean="0"/>
              <a:t> SMS, </a:t>
            </a:r>
            <a:r>
              <a:rPr lang="nb-NO" baseline="0" dirty="0" err="1" smtClean="0"/>
              <a:t>technical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process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safety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some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topics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chosen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every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Extraordinary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in case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incidents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Otherwise</a:t>
            </a:r>
            <a:r>
              <a:rPr lang="nb-NO" baseline="0" dirty="0" smtClean="0"/>
              <a:t> not </a:t>
            </a:r>
            <a:r>
              <a:rPr lang="nb-NO" baseline="0" dirty="0" err="1" smtClean="0"/>
              <a:t>coming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unnanounced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baseline="0" dirty="0" err="1" smtClean="0"/>
              <a:t>Italy</a:t>
            </a:r>
            <a:r>
              <a:rPr lang="nb-NO" b="1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Frequencies</a:t>
            </a:r>
            <a:r>
              <a:rPr lang="nb-NO" baseline="0" dirty="0" smtClean="0"/>
              <a:t> not </a:t>
            </a:r>
            <a:r>
              <a:rPr lang="nb-NO" baseline="0" dirty="0" err="1" smtClean="0"/>
              <a:t>always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followed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prioritation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criteria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Multitask</a:t>
            </a:r>
            <a:r>
              <a:rPr lang="nb-NO" baseline="0" dirty="0" smtClean="0"/>
              <a:t> teams from 3 </a:t>
            </a:r>
            <a:r>
              <a:rPr lang="nb-NO" baseline="0" dirty="0" err="1" smtClean="0"/>
              <a:t>authorities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CA makes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 plans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3 – 5 </a:t>
            </a:r>
            <a:r>
              <a:rPr lang="nb-NO" baseline="0" dirty="0" err="1" smtClean="0"/>
              <a:t>days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+ report must be </a:t>
            </a:r>
            <a:r>
              <a:rPr lang="nb-NO" baseline="0" dirty="0" err="1" smtClean="0"/>
              <a:t>completed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within</a:t>
            </a:r>
            <a:r>
              <a:rPr lang="nb-NO" baseline="0" dirty="0" smtClean="0"/>
              <a:t> 3 </a:t>
            </a:r>
            <a:r>
              <a:rPr lang="nb-NO" baseline="0" dirty="0" err="1" smtClean="0"/>
              <a:t>months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Plan is </a:t>
            </a:r>
            <a:r>
              <a:rPr lang="nb-NO" baseline="0" dirty="0" err="1" smtClean="0"/>
              <a:t>made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based</a:t>
            </a:r>
            <a:r>
              <a:rPr lang="nb-NO" baseline="0" dirty="0" smtClean="0"/>
              <a:t> on list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criteria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based</a:t>
            </a:r>
            <a:r>
              <a:rPr lang="nb-NO" baseline="0" dirty="0" smtClean="0"/>
              <a:t> on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combination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critical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points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prioritation</a:t>
            </a:r>
            <a:r>
              <a:rPr lang="nb-NO" baseline="0" dirty="0" smtClean="0"/>
              <a:t> is done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Have a </a:t>
            </a:r>
            <a:r>
              <a:rPr lang="nb-NO" baseline="0" dirty="0" err="1" smtClean="0"/>
              <a:t>checklist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follow</a:t>
            </a:r>
            <a:r>
              <a:rPr lang="nb-NO" baseline="0" dirty="0" smtClean="0"/>
              <a:t> – from SMS and </a:t>
            </a:r>
            <a:r>
              <a:rPr lang="nb-NO" baseline="0" dirty="0" err="1" smtClean="0"/>
              <a:t>down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into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details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Training, </a:t>
            </a:r>
            <a:r>
              <a:rPr lang="nb-NO" baseline="0" dirty="0" err="1" smtClean="0"/>
              <a:t>control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procedures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maintenance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emergency</a:t>
            </a:r>
            <a:r>
              <a:rPr lang="nb-NO" baseline="0" dirty="0" smtClean="0"/>
              <a:t> most </a:t>
            </a:r>
            <a:r>
              <a:rPr lang="nb-NO" baseline="0" dirty="0" err="1" smtClean="0"/>
              <a:t>important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points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Croatia</a:t>
            </a:r>
            <a:r>
              <a:rPr lang="nb-NO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Yearly</a:t>
            </a:r>
            <a:r>
              <a:rPr lang="nb-NO" baseline="0" dirty="0" smtClean="0"/>
              <a:t> plan, </a:t>
            </a:r>
            <a:r>
              <a:rPr lang="nb-NO" baseline="0" dirty="0" err="1" smtClean="0"/>
              <a:t>coordinated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thematic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coordinated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Inspectors</a:t>
            </a:r>
            <a:r>
              <a:rPr lang="nb-NO" baseline="0" dirty="0" smtClean="0"/>
              <a:t> must do 15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per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According</a:t>
            </a:r>
            <a:r>
              <a:rPr lang="nb-NO" baseline="0" dirty="0" smtClean="0"/>
              <a:t>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Slovenia: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Yearly</a:t>
            </a:r>
            <a:r>
              <a:rPr lang="nb-NO" baseline="0" dirty="0" smtClean="0"/>
              <a:t> plan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only</a:t>
            </a:r>
            <a:r>
              <a:rPr lang="nb-NO" baseline="0" dirty="0" smtClean="0"/>
              <a:t> 3 </a:t>
            </a:r>
            <a:r>
              <a:rPr lang="nb-NO" baseline="0" dirty="0" err="1" smtClean="0"/>
              <a:t>explosives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sites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frequencies</a:t>
            </a:r>
            <a:r>
              <a:rPr lang="nb-NO" baseline="0" dirty="0" smtClean="0"/>
              <a:t> as SIII, different </a:t>
            </a:r>
            <a:r>
              <a:rPr lang="nb-NO" baseline="0" dirty="0" err="1" smtClean="0"/>
              <a:t>topics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every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every</a:t>
            </a:r>
            <a:r>
              <a:rPr lang="nb-NO" baseline="0" dirty="0" smtClean="0"/>
              <a:t> 3.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 a more in </a:t>
            </a:r>
            <a:r>
              <a:rPr lang="nb-NO" baseline="0" dirty="0" err="1" smtClean="0"/>
              <a:t>depth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sms</a:t>
            </a:r>
            <a:r>
              <a:rPr lang="nb-NO" baseline="0" dirty="0" smtClean="0"/>
              <a:t>-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. 1 </a:t>
            </a:r>
            <a:r>
              <a:rPr lang="nb-NO" baseline="0" dirty="0" err="1" smtClean="0"/>
              <a:t>day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, 1 </a:t>
            </a:r>
            <a:r>
              <a:rPr lang="nb-NO" baseline="0" dirty="0" err="1" smtClean="0"/>
              <a:t>inspector</a:t>
            </a:r>
            <a:r>
              <a:rPr lang="nb-NO" baseline="0" dirty="0" smtClean="0"/>
              <a:t> pr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Estonia</a:t>
            </a:r>
            <a:r>
              <a:rPr lang="nb-NO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2 </a:t>
            </a:r>
            <a:r>
              <a:rPr lang="nb-NO" baseline="0" dirty="0" err="1" smtClean="0"/>
              <a:t>authorities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cooperate</a:t>
            </a:r>
            <a:r>
              <a:rPr lang="nb-NO" baseline="0" dirty="0" smtClean="0"/>
              <a:t>, have </a:t>
            </a:r>
            <a:r>
              <a:rPr lang="nb-NO" baseline="0" dirty="0" err="1" smtClean="0"/>
              <a:t>made</a:t>
            </a:r>
            <a:r>
              <a:rPr lang="nb-NO" baseline="0" dirty="0" smtClean="0"/>
              <a:t> a </a:t>
            </a:r>
            <a:r>
              <a:rPr lang="nb-NO" baseline="0" dirty="0" err="1" smtClean="0"/>
              <a:t>treat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prognisis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set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frequencies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cooperate</a:t>
            </a:r>
            <a:r>
              <a:rPr lang="nb-NO" baseline="0" dirty="0" smtClean="0"/>
              <a:t> on planning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they</a:t>
            </a:r>
            <a:r>
              <a:rPr lang="nb-NO" baseline="0" dirty="0" smtClean="0"/>
              <a:t> do </a:t>
            </a:r>
            <a:r>
              <a:rPr lang="nb-NO" baseline="0" dirty="0" err="1" smtClean="0"/>
              <a:t>unannounced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pyro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before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christmas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Topics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are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sms</a:t>
            </a:r>
            <a:r>
              <a:rPr lang="nb-NO" baseline="0" dirty="0" smtClean="0"/>
              <a:t> –</a:t>
            </a:r>
            <a:r>
              <a:rPr lang="nb-NO" baseline="0" dirty="0" err="1" smtClean="0"/>
              <a:t>based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Norway: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Planned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together</a:t>
            </a:r>
            <a:r>
              <a:rPr lang="nb-NO" baseline="0" dirty="0" smtClean="0"/>
              <a:t> 5 </a:t>
            </a:r>
            <a:r>
              <a:rPr lang="nb-NO" baseline="0" dirty="0" err="1" smtClean="0"/>
              <a:t>authorities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every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 in </a:t>
            </a:r>
            <a:r>
              <a:rPr lang="nb-NO" baseline="0" dirty="0" smtClean="0"/>
              <a:t>November, DSB </a:t>
            </a:r>
            <a:r>
              <a:rPr lang="nb-NO" baseline="0" dirty="0" err="1" smtClean="0"/>
              <a:t>coordinating</a:t>
            </a:r>
            <a:r>
              <a:rPr lang="nb-NO" baseline="0" dirty="0" smtClean="0"/>
              <a:t> authority  </a:t>
            </a:r>
            <a:r>
              <a:rPr lang="nb-NO" baseline="0" dirty="0" smtClean="0"/>
              <a:t>– </a:t>
            </a:r>
            <a:r>
              <a:rPr lang="nb-NO" baseline="0" dirty="0" err="1" smtClean="0"/>
              <a:t>divide</a:t>
            </a:r>
            <a:r>
              <a:rPr lang="nb-NO" baseline="0" dirty="0" smtClean="0"/>
              <a:t> , </a:t>
            </a:r>
            <a:r>
              <a:rPr lang="nb-NO" baseline="0" dirty="0" err="1" smtClean="0"/>
              <a:t>questionlist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common</a:t>
            </a:r>
            <a:r>
              <a:rPr lang="nb-NO" baseline="0" dirty="0" smtClean="0"/>
              <a:t>, SMS must </a:t>
            </a:r>
            <a:r>
              <a:rPr lang="nb-NO" baseline="0" dirty="0" err="1" smtClean="0"/>
              <a:t>always</a:t>
            </a:r>
            <a:r>
              <a:rPr lang="nb-NO" baseline="0" dirty="0" smtClean="0"/>
              <a:t> be basis for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(</a:t>
            </a:r>
            <a:r>
              <a:rPr lang="nb-NO" baseline="0" dirty="0" err="1" smtClean="0"/>
              <a:t>systematic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approach</a:t>
            </a:r>
            <a:r>
              <a:rPr lang="nb-NO" baseline="0" dirty="0" smtClean="0"/>
              <a:t>), </a:t>
            </a:r>
            <a:r>
              <a:rPr lang="nb-NO" baseline="0" dirty="0" err="1" smtClean="0"/>
              <a:t>annual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mandatory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themes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decided</a:t>
            </a:r>
            <a:r>
              <a:rPr lang="nb-NO" baseline="0" dirty="0" smtClean="0"/>
              <a:t> by </a:t>
            </a:r>
            <a:r>
              <a:rPr lang="nb-NO" baseline="0" dirty="0" err="1" smtClean="0"/>
              <a:t>coordinating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committee</a:t>
            </a:r>
            <a:r>
              <a:rPr lang="nb-NO" baseline="0" dirty="0" smtClean="0"/>
              <a:t>, joint </a:t>
            </a:r>
            <a:r>
              <a:rPr lang="nb-NO" baseline="0" dirty="0" err="1" smtClean="0"/>
              <a:t>question</a:t>
            </a:r>
            <a:r>
              <a:rPr lang="nb-NO" baseline="0" dirty="0" smtClean="0"/>
              <a:t> list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13 </a:t>
            </a:r>
            <a:r>
              <a:rPr lang="nb-NO" baseline="0" dirty="0" err="1" smtClean="0"/>
              <a:t>themes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always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mandatory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follow</a:t>
            </a:r>
            <a:r>
              <a:rPr lang="nb-NO" baseline="0" dirty="0" smtClean="0"/>
              <a:t> up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last Seveso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 report (</a:t>
            </a:r>
            <a:r>
              <a:rPr lang="nb-NO" baseline="0" dirty="0" err="1" smtClean="0"/>
              <a:t>also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when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other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authorities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did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Seveso-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), 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Sweden</a:t>
            </a:r>
            <a:r>
              <a:rPr lang="nb-NO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Regional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common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checklist</a:t>
            </a:r>
            <a:r>
              <a:rPr lang="nb-NO" baseline="0" dirty="0" smtClean="0"/>
              <a:t> for all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country, Seveso </a:t>
            </a:r>
            <a:r>
              <a:rPr lang="nb-NO" baseline="0" dirty="0" err="1" smtClean="0"/>
              <a:t>frequences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coordinated</a:t>
            </a:r>
            <a:r>
              <a:rPr lang="nb-NO" baseline="0" dirty="0" smtClean="0"/>
              <a:t> by MSB,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Seveso report as basis for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smtClean="0"/>
              <a:t>Germany </a:t>
            </a:r>
            <a:r>
              <a:rPr lang="nb-NO" baseline="0" dirty="0" err="1" smtClean="0"/>
              <a:t>sometimes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err="1" smtClean="0"/>
              <a:t>Italy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main</a:t>
            </a:r>
            <a:r>
              <a:rPr lang="nb-NO" baseline="0" dirty="0" smtClean="0"/>
              <a:t> elements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err="1" smtClean="0"/>
              <a:t>Croatia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Yes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smtClean="0"/>
              <a:t>Slovenia: </a:t>
            </a:r>
            <a:r>
              <a:rPr lang="nb-NO" baseline="0" dirty="0" err="1" smtClean="0"/>
              <a:t>Yes</a:t>
            </a:r>
            <a:r>
              <a:rPr lang="nb-NO" baseline="0" dirty="0" smtClean="0"/>
              <a:t> in combination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permits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err="1" smtClean="0"/>
              <a:t>Estonia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sometimes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smtClean="0"/>
              <a:t>Norway: </a:t>
            </a:r>
            <a:r>
              <a:rPr lang="nb-NO" baseline="0" dirty="0" err="1" smtClean="0"/>
              <a:t>always</a:t>
            </a:r>
            <a:r>
              <a:rPr lang="nb-NO" baseline="0" dirty="0" smtClean="0"/>
              <a:t> in combination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permits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baseline="0" dirty="0" smtClean="0"/>
              <a:t>Power to </a:t>
            </a:r>
            <a:r>
              <a:rPr lang="nb-NO" b="1" baseline="0" dirty="0" err="1" smtClean="0"/>
              <a:t>enter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unregulated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sites</a:t>
            </a:r>
            <a:r>
              <a:rPr lang="nb-NO" b="1" baseline="0" dirty="0" smtClean="0"/>
              <a:t>? (most </a:t>
            </a:r>
            <a:r>
              <a:rPr lang="nb-NO" b="1" baseline="0" dirty="0" err="1" smtClean="0"/>
              <a:t>countries</a:t>
            </a:r>
            <a:r>
              <a:rPr lang="nb-NO" b="1" baseline="0" dirty="0" smtClean="0"/>
              <a:t> do not </a:t>
            </a:r>
            <a:r>
              <a:rPr lang="nb-NO" b="1" baseline="0" dirty="0" err="1" smtClean="0"/>
              <a:t>think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they</a:t>
            </a:r>
            <a:r>
              <a:rPr lang="nb-NO" b="1" baseline="0" dirty="0" smtClean="0"/>
              <a:t> have, </a:t>
            </a:r>
            <a:r>
              <a:rPr lang="nb-NO" b="1" baseline="0" dirty="0" err="1" smtClean="0"/>
              <a:t>because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they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need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permission</a:t>
            </a:r>
            <a:r>
              <a:rPr lang="nb-NO" b="1" baseline="0" dirty="0" smtClean="0"/>
              <a:t> to </a:t>
            </a:r>
            <a:r>
              <a:rPr lang="nb-NO" b="1" baseline="0" dirty="0" err="1" smtClean="0"/>
              <a:t>buy</a:t>
            </a:r>
            <a:r>
              <a:rPr lang="nb-NO" b="1" baseline="0" dirty="0" smtClean="0"/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smtClean="0"/>
              <a:t>Germany: have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right, </a:t>
            </a:r>
            <a:r>
              <a:rPr lang="nb-NO" baseline="0" dirty="0" err="1" smtClean="0"/>
              <a:t>but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will</a:t>
            </a:r>
            <a:r>
              <a:rPr lang="nb-NO" baseline="0" dirty="0" smtClean="0"/>
              <a:t> not 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Italy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Yes</a:t>
            </a:r>
            <a:r>
              <a:rPr lang="nb-NO" baseline="0" dirty="0" smtClean="0"/>
              <a:t> under TULPS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Croatia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Yes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smtClean="0"/>
              <a:t>Slovenia: </a:t>
            </a:r>
            <a:r>
              <a:rPr lang="nb-NO" baseline="0" dirty="0" err="1" smtClean="0"/>
              <a:t>Yes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Estonia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Yes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smtClean="0"/>
              <a:t>Norway: </a:t>
            </a:r>
            <a:r>
              <a:rPr lang="nb-NO" baseline="0" dirty="0" err="1" smtClean="0"/>
              <a:t>Yes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according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law</a:t>
            </a:r>
            <a:r>
              <a:rPr lang="nb-NO" baseline="0" dirty="0" smtClean="0"/>
              <a:t> on </a:t>
            </a:r>
            <a:r>
              <a:rPr lang="nb-NO" baseline="0" dirty="0" err="1" smtClean="0"/>
              <a:t>flammables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explosives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baseline="0" dirty="0" smtClean="0"/>
              <a:t>Test ranges and </a:t>
            </a:r>
            <a:r>
              <a:rPr lang="nb-NO" b="1" baseline="0" dirty="0" err="1" smtClean="0"/>
              <a:t>disposal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sites</a:t>
            </a:r>
            <a:r>
              <a:rPr lang="nb-NO" b="1" baseline="0" dirty="0" smtClean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Sweden</a:t>
            </a:r>
            <a:r>
              <a:rPr lang="nb-NO" baseline="0" dirty="0" smtClean="0"/>
              <a:t>,  and Norway - </a:t>
            </a:r>
            <a:r>
              <a:rPr lang="nb-NO" baseline="0" dirty="0" err="1" smtClean="0"/>
              <a:t>some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upper</a:t>
            </a:r>
            <a:r>
              <a:rPr lang="nb-NO" baseline="0" dirty="0" smtClean="0"/>
              <a:t> tier </a:t>
            </a:r>
            <a:r>
              <a:rPr lang="nb-NO" baseline="0" dirty="0" err="1" smtClean="0"/>
              <a:t>sites</a:t>
            </a:r>
            <a:r>
              <a:rPr lang="nb-NO" baseline="0" dirty="0" smtClean="0"/>
              <a:t> do </a:t>
            </a:r>
            <a:r>
              <a:rPr lang="nb-NO" baseline="0" dirty="0" err="1" smtClean="0"/>
              <a:t>this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Croatia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they</a:t>
            </a:r>
            <a:r>
              <a:rPr lang="nb-NO" baseline="0" dirty="0" smtClean="0"/>
              <a:t> have </a:t>
            </a:r>
            <a:r>
              <a:rPr lang="nb-NO" baseline="0" dirty="0" err="1" smtClean="0"/>
              <a:t>sites</a:t>
            </a:r>
            <a:r>
              <a:rPr lang="nb-NO" baseline="0" dirty="0" smtClean="0"/>
              <a:t> like </a:t>
            </a:r>
            <a:r>
              <a:rPr lang="nb-NO" baseline="0" dirty="0" err="1" smtClean="0"/>
              <a:t>this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but</a:t>
            </a:r>
            <a:r>
              <a:rPr lang="nb-NO" baseline="0" dirty="0" smtClean="0"/>
              <a:t> not under Seveso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Italy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no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such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sites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7452-3CFD-4444-8D0B-B91B48604C50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033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How plan?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dirty="0" smtClean="0"/>
              <a:t>Germany: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Database is </a:t>
            </a:r>
            <a:r>
              <a:rPr lang="nb-NO" dirty="0" err="1" smtClean="0"/>
              <a:t>fed</a:t>
            </a:r>
            <a:r>
              <a:rPr lang="nb-NO" dirty="0" smtClean="0"/>
              <a:t> by </a:t>
            </a:r>
            <a:r>
              <a:rPr lang="nb-NO" dirty="0" err="1" smtClean="0"/>
              <a:t>inspectors</a:t>
            </a:r>
            <a:r>
              <a:rPr lang="nb-NO" dirty="0" smtClean="0"/>
              <a:t>, plan </a:t>
            </a:r>
            <a:r>
              <a:rPr lang="nb-NO" dirty="0" err="1" smtClean="0"/>
              <a:t>inspections</a:t>
            </a:r>
            <a:r>
              <a:rPr lang="nb-NO" dirty="0" smtClean="0"/>
              <a:t> in november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Questionloists</a:t>
            </a:r>
            <a:r>
              <a:rPr lang="nb-NO" dirty="0" smtClean="0"/>
              <a:t> sent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company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beforehand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they</a:t>
            </a:r>
            <a:r>
              <a:rPr lang="nb-NO" baseline="0" dirty="0" smtClean="0"/>
              <a:t> must send in </a:t>
            </a:r>
            <a:r>
              <a:rPr lang="nb-NO" baseline="0" dirty="0" err="1" smtClean="0"/>
              <a:t>answers</a:t>
            </a:r>
            <a:r>
              <a:rPr lang="nb-NO" baseline="0" dirty="0" smtClean="0"/>
              <a:t> f\</a:t>
            </a:r>
            <a:r>
              <a:rPr lang="nb-NO" baseline="0" dirty="0" err="1" smtClean="0"/>
              <a:t>before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The </a:t>
            </a:r>
            <a:r>
              <a:rPr lang="nb-NO" baseline="0" dirty="0" err="1" smtClean="0"/>
              <a:t>inspector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evaluates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answers</a:t>
            </a:r>
            <a:r>
              <a:rPr lang="nb-NO" baseline="0" dirty="0" smtClean="0"/>
              <a:t> – </a:t>
            </a:r>
            <a:r>
              <a:rPr lang="nb-NO" baseline="0" dirty="0" err="1" smtClean="0"/>
              <a:t>follows</a:t>
            </a:r>
            <a:r>
              <a:rPr lang="nb-NO" baseline="0" dirty="0" smtClean="0"/>
              <a:t> up </a:t>
            </a:r>
            <a:r>
              <a:rPr lang="nb-NO" baseline="0" dirty="0" err="1" smtClean="0"/>
              <a:t>things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they</a:t>
            </a:r>
            <a:r>
              <a:rPr lang="nb-NO" baseline="0" dirty="0" smtClean="0"/>
              <a:t> dont like in </a:t>
            </a:r>
            <a:r>
              <a:rPr lang="nb-NO" baseline="0" dirty="0" err="1" smtClean="0"/>
              <a:t>inspections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Follow</a:t>
            </a:r>
            <a:r>
              <a:rPr lang="nb-NO" baseline="0" dirty="0" smtClean="0"/>
              <a:t> up </a:t>
            </a:r>
            <a:r>
              <a:rPr lang="nb-NO" baseline="0" dirty="0" err="1" smtClean="0"/>
              <a:t>afterwards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new</a:t>
            </a:r>
            <a:r>
              <a:rPr lang="nb-NO" baseline="0" dirty="0" smtClean="0"/>
              <a:t> lists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companies</a:t>
            </a:r>
            <a:r>
              <a:rPr lang="nb-NO" baseline="0" dirty="0" smtClean="0"/>
              <a:t> has to </a:t>
            </a:r>
            <a:r>
              <a:rPr lang="nb-NO" baseline="0" dirty="0" err="1" smtClean="0"/>
              <a:t>work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answer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Within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set</a:t>
            </a:r>
            <a:r>
              <a:rPr lang="nb-NO" baseline="0" dirty="0" smtClean="0"/>
              <a:t> deadlines.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Main </a:t>
            </a:r>
            <a:r>
              <a:rPr lang="nb-NO" baseline="0" dirty="0" err="1" smtClean="0"/>
              <a:t>topic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always</a:t>
            </a:r>
            <a:r>
              <a:rPr lang="nb-NO" baseline="0" dirty="0" smtClean="0"/>
              <a:t> SMS, </a:t>
            </a:r>
            <a:r>
              <a:rPr lang="nb-NO" baseline="0" dirty="0" err="1" smtClean="0"/>
              <a:t>technical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process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safety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some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topics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chosen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every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Extraordinary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in case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incidents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Otherwise</a:t>
            </a:r>
            <a:r>
              <a:rPr lang="nb-NO" baseline="0" dirty="0" smtClean="0"/>
              <a:t> not </a:t>
            </a:r>
            <a:r>
              <a:rPr lang="nb-NO" baseline="0" dirty="0" err="1" smtClean="0"/>
              <a:t>coming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unnanounced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baseline="0" dirty="0" err="1" smtClean="0"/>
              <a:t>Italy</a:t>
            </a:r>
            <a:r>
              <a:rPr lang="nb-NO" b="1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Frequencies</a:t>
            </a:r>
            <a:r>
              <a:rPr lang="nb-NO" baseline="0" dirty="0" smtClean="0"/>
              <a:t> not </a:t>
            </a:r>
            <a:r>
              <a:rPr lang="nb-NO" baseline="0" dirty="0" err="1" smtClean="0"/>
              <a:t>always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followed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prioritation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criteria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Multitask</a:t>
            </a:r>
            <a:r>
              <a:rPr lang="nb-NO" baseline="0" dirty="0" smtClean="0"/>
              <a:t> teams from 3 </a:t>
            </a:r>
            <a:r>
              <a:rPr lang="nb-NO" baseline="0" dirty="0" err="1" smtClean="0"/>
              <a:t>authorities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CA makes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 plans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3 – 5 </a:t>
            </a:r>
            <a:r>
              <a:rPr lang="nb-NO" baseline="0" dirty="0" err="1" smtClean="0"/>
              <a:t>days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+ report must be </a:t>
            </a:r>
            <a:r>
              <a:rPr lang="nb-NO" baseline="0" dirty="0" err="1" smtClean="0"/>
              <a:t>completed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within</a:t>
            </a:r>
            <a:r>
              <a:rPr lang="nb-NO" baseline="0" dirty="0" smtClean="0"/>
              <a:t> 3 </a:t>
            </a:r>
            <a:r>
              <a:rPr lang="nb-NO" baseline="0" dirty="0" err="1" smtClean="0"/>
              <a:t>months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Plan is </a:t>
            </a:r>
            <a:r>
              <a:rPr lang="nb-NO" baseline="0" dirty="0" err="1" smtClean="0"/>
              <a:t>made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based</a:t>
            </a:r>
            <a:r>
              <a:rPr lang="nb-NO" baseline="0" dirty="0" smtClean="0"/>
              <a:t> on list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criteria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based</a:t>
            </a:r>
            <a:r>
              <a:rPr lang="nb-NO" baseline="0" dirty="0" smtClean="0"/>
              <a:t> on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combination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critical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points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prioritation</a:t>
            </a:r>
            <a:r>
              <a:rPr lang="nb-NO" baseline="0" dirty="0" smtClean="0"/>
              <a:t> is done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Have a </a:t>
            </a:r>
            <a:r>
              <a:rPr lang="nb-NO" baseline="0" dirty="0" err="1" smtClean="0"/>
              <a:t>checklist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follow</a:t>
            </a:r>
            <a:r>
              <a:rPr lang="nb-NO" baseline="0" dirty="0" smtClean="0"/>
              <a:t> – from SMS and </a:t>
            </a:r>
            <a:r>
              <a:rPr lang="nb-NO" baseline="0" dirty="0" err="1" smtClean="0"/>
              <a:t>down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into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details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Training, </a:t>
            </a:r>
            <a:r>
              <a:rPr lang="nb-NO" baseline="0" dirty="0" err="1" smtClean="0"/>
              <a:t>control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procedures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maintenance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emergency</a:t>
            </a:r>
            <a:r>
              <a:rPr lang="nb-NO" baseline="0" dirty="0" smtClean="0"/>
              <a:t> most </a:t>
            </a:r>
            <a:r>
              <a:rPr lang="nb-NO" baseline="0" dirty="0" err="1" smtClean="0"/>
              <a:t>important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points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Croatia</a:t>
            </a:r>
            <a:r>
              <a:rPr lang="nb-NO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Yearly</a:t>
            </a:r>
            <a:r>
              <a:rPr lang="nb-NO" baseline="0" dirty="0" smtClean="0"/>
              <a:t> plan, </a:t>
            </a:r>
            <a:r>
              <a:rPr lang="nb-NO" baseline="0" dirty="0" err="1" smtClean="0"/>
              <a:t>coordinated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thematic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coordinated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Inspectors</a:t>
            </a:r>
            <a:r>
              <a:rPr lang="nb-NO" baseline="0" dirty="0" smtClean="0"/>
              <a:t> must do 15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per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According</a:t>
            </a:r>
            <a:r>
              <a:rPr lang="nb-NO" baseline="0" dirty="0" smtClean="0"/>
              <a:t>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Slovenia: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Yearly</a:t>
            </a:r>
            <a:r>
              <a:rPr lang="nb-NO" baseline="0" dirty="0" smtClean="0"/>
              <a:t> plan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only</a:t>
            </a:r>
            <a:r>
              <a:rPr lang="nb-NO" baseline="0" dirty="0" smtClean="0"/>
              <a:t> 3 </a:t>
            </a:r>
            <a:r>
              <a:rPr lang="nb-NO" baseline="0" dirty="0" err="1" smtClean="0"/>
              <a:t>explosives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sites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frequencies</a:t>
            </a:r>
            <a:r>
              <a:rPr lang="nb-NO" baseline="0" dirty="0" smtClean="0"/>
              <a:t> as SIII, different </a:t>
            </a:r>
            <a:r>
              <a:rPr lang="nb-NO" baseline="0" dirty="0" err="1" smtClean="0"/>
              <a:t>topics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every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every</a:t>
            </a:r>
            <a:r>
              <a:rPr lang="nb-NO" baseline="0" dirty="0" smtClean="0"/>
              <a:t> 3.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 a more in </a:t>
            </a:r>
            <a:r>
              <a:rPr lang="nb-NO" baseline="0" dirty="0" err="1" smtClean="0"/>
              <a:t>depth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sms</a:t>
            </a:r>
            <a:r>
              <a:rPr lang="nb-NO" baseline="0" dirty="0" smtClean="0"/>
              <a:t>-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. 1 </a:t>
            </a:r>
            <a:r>
              <a:rPr lang="nb-NO" baseline="0" dirty="0" err="1" smtClean="0"/>
              <a:t>day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, 1 </a:t>
            </a:r>
            <a:r>
              <a:rPr lang="nb-NO" baseline="0" dirty="0" err="1" smtClean="0"/>
              <a:t>inspector</a:t>
            </a:r>
            <a:r>
              <a:rPr lang="nb-NO" baseline="0" dirty="0" smtClean="0"/>
              <a:t> pr </a:t>
            </a:r>
            <a:r>
              <a:rPr lang="nb-NO" baseline="0" dirty="0" err="1" smtClean="0"/>
              <a:t>inspection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Estonia</a:t>
            </a:r>
            <a:r>
              <a:rPr lang="nb-NO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2 </a:t>
            </a:r>
            <a:r>
              <a:rPr lang="nb-NO" baseline="0" dirty="0" err="1" smtClean="0"/>
              <a:t>authorities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cooperate</a:t>
            </a:r>
            <a:r>
              <a:rPr lang="nb-NO" baseline="0" dirty="0" smtClean="0"/>
              <a:t>, have </a:t>
            </a:r>
            <a:r>
              <a:rPr lang="nb-NO" baseline="0" dirty="0" err="1" smtClean="0"/>
              <a:t>made</a:t>
            </a:r>
            <a:r>
              <a:rPr lang="nb-NO" baseline="0" dirty="0" smtClean="0"/>
              <a:t> a </a:t>
            </a:r>
            <a:r>
              <a:rPr lang="nb-NO" baseline="0" dirty="0" err="1" smtClean="0"/>
              <a:t>treat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prognisis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set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frequencies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cooperate</a:t>
            </a:r>
            <a:r>
              <a:rPr lang="nb-NO" baseline="0" dirty="0" smtClean="0"/>
              <a:t> on planning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they</a:t>
            </a:r>
            <a:r>
              <a:rPr lang="nb-NO" baseline="0" dirty="0" smtClean="0"/>
              <a:t> do </a:t>
            </a:r>
            <a:r>
              <a:rPr lang="nb-NO" baseline="0" dirty="0" err="1" smtClean="0"/>
              <a:t>unannounced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pyro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before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christmas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Topics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are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sms</a:t>
            </a:r>
            <a:r>
              <a:rPr lang="nb-NO" baseline="0" dirty="0" smtClean="0"/>
              <a:t> –</a:t>
            </a:r>
            <a:r>
              <a:rPr lang="nb-NO" baseline="0" dirty="0" err="1" smtClean="0"/>
              <a:t>based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Norway: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Planned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together</a:t>
            </a:r>
            <a:r>
              <a:rPr lang="nb-NO" baseline="0" dirty="0" smtClean="0"/>
              <a:t> 5 </a:t>
            </a:r>
            <a:r>
              <a:rPr lang="nb-NO" baseline="0" dirty="0" err="1" smtClean="0"/>
              <a:t>authorities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every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year</a:t>
            </a:r>
            <a:r>
              <a:rPr lang="nb-NO" baseline="0" dirty="0" smtClean="0"/>
              <a:t> in November – </a:t>
            </a:r>
            <a:r>
              <a:rPr lang="nb-NO" baseline="0" dirty="0" err="1" smtClean="0"/>
              <a:t>divide</a:t>
            </a:r>
            <a:r>
              <a:rPr lang="nb-NO" baseline="0" dirty="0" smtClean="0"/>
              <a:t> , </a:t>
            </a:r>
            <a:r>
              <a:rPr lang="nb-NO" baseline="0" dirty="0" err="1" smtClean="0"/>
              <a:t>checklist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common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Sweden</a:t>
            </a:r>
            <a:r>
              <a:rPr lang="nb-NO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Regional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common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checklist</a:t>
            </a:r>
            <a:r>
              <a:rPr lang="nb-NO" baseline="0" dirty="0" smtClean="0"/>
              <a:t> for all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country, Seveso </a:t>
            </a:r>
            <a:r>
              <a:rPr lang="nb-NO" baseline="0" dirty="0" err="1" smtClean="0"/>
              <a:t>frequences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coordinated</a:t>
            </a:r>
            <a:r>
              <a:rPr lang="nb-NO" baseline="0" dirty="0" smtClean="0"/>
              <a:t> by MSB,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Seveso report as basis for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smtClean="0"/>
              <a:t>Germany </a:t>
            </a:r>
            <a:r>
              <a:rPr lang="nb-NO" baseline="0" dirty="0" err="1" smtClean="0"/>
              <a:t>sometimes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err="1" smtClean="0"/>
              <a:t>Italy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main</a:t>
            </a:r>
            <a:r>
              <a:rPr lang="nb-NO" baseline="0" dirty="0" smtClean="0"/>
              <a:t> elements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err="1" smtClean="0"/>
              <a:t>Croatia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Yes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smtClean="0"/>
              <a:t>Slovenia: </a:t>
            </a:r>
            <a:r>
              <a:rPr lang="nb-NO" baseline="0" dirty="0" err="1" smtClean="0"/>
              <a:t>Yes</a:t>
            </a:r>
            <a:r>
              <a:rPr lang="nb-NO" baseline="0" dirty="0" smtClean="0"/>
              <a:t> in combination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permits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err="1" smtClean="0"/>
              <a:t>Estonia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sometimes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b-NO" baseline="0" dirty="0" smtClean="0"/>
              <a:t>Norway: </a:t>
            </a:r>
            <a:r>
              <a:rPr lang="nb-NO" baseline="0" dirty="0" err="1" smtClean="0"/>
              <a:t>always</a:t>
            </a:r>
            <a:r>
              <a:rPr lang="nb-NO" baseline="0" dirty="0" smtClean="0"/>
              <a:t> in combination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permits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="1" baseline="0" dirty="0" smtClean="0"/>
              <a:t>Power to </a:t>
            </a:r>
            <a:r>
              <a:rPr lang="nb-NO" b="1" baseline="0" dirty="0" err="1" smtClean="0"/>
              <a:t>enter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unregulated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sites</a:t>
            </a:r>
            <a:r>
              <a:rPr lang="nb-NO" b="1" baseline="0" dirty="0" smtClean="0"/>
              <a:t>? (most </a:t>
            </a:r>
            <a:r>
              <a:rPr lang="nb-NO" b="1" baseline="0" dirty="0" err="1" smtClean="0"/>
              <a:t>countries</a:t>
            </a:r>
            <a:r>
              <a:rPr lang="nb-NO" b="1" baseline="0" dirty="0" smtClean="0"/>
              <a:t> do not </a:t>
            </a:r>
            <a:r>
              <a:rPr lang="nb-NO" b="1" baseline="0" dirty="0" err="1" smtClean="0"/>
              <a:t>think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they</a:t>
            </a:r>
            <a:r>
              <a:rPr lang="nb-NO" b="1" baseline="0" dirty="0" smtClean="0"/>
              <a:t> have, </a:t>
            </a:r>
            <a:r>
              <a:rPr lang="nb-NO" b="1" baseline="0" dirty="0" err="1" smtClean="0"/>
              <a:t>because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they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need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permission</a:t>
            </a:r>
            <a:r>
              <a:rPr lang="nb-NO" b="1" baseline="0" dirty="0" smtClean="0"/>
              <a:t> to </a:t>
            </a:r>
            <a:r>
              <a:rPr lang="nb-NO" b="1" baseline="0" dirty="0" err="1" smtClean="0"/>
              <a:t>buy</a:t>
            </a:r>
            <a:r>
              <a:rPr lang="nb-NO" b="1" baseline="0" dirty="0" smtClean="0"/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smtClean="0"/>
              <a:t>Germany: have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right, </a:t>
            </a:r>
            <a:r>
              <a:rPr lang="nb-NO" baseline="0" dirty="0" err="1" smtClean="0"/>
              <a:t>but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will</a:t>
            </a:r>
            <a:r>
              <a:rPr lang="nb-NO" baseline="0" dirty="0" smtClean="0"/>
              <a:t> not 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Italy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Yes</a:t>
            </a:r>
            <a:r>
              <a:rPr lang="nb-NO" baseline="0" dirty="0" smtClean="0"/>
              <a:t> under TULPS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Croatia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Yes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smtClean="0"/>
              <a:t>Slovenia: </a:t>
            </a:r>
            <a:r>
              <a:rPr lang="nb-NO" baseline="0" dirty="0" err="1" smtClean="0"/>
              <a:t>Yes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Estonia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Yes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smtClean="0"/>
              <a:t>Norway: </a:t>
            </a:r>
            <a:r>
              <a:rPr lang="nb-NO" baseline="0" dirty="0" err="1" smtClean="0"/>
              <a:t>Yes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according</a:t>
            </a:r>
            <a:r>
              <a:rPr lang="nb-NO" baseline="0" dirty="0" smtClean="0"/>
              <a:t> to </a:t>
            </a:r>
            <a:r>
              <a:rPr lang="nb-NO" baseline="0" dirty="0" err="1" smtClean="0"/>
              <a:t>law</a:t>
            </a:r>
            <a:r>
              <a:rPr lang="nb-NO" baseline="0" dirty="0" smtClean="0"/>
              <a:t> on </a:t>
            </a:r>
            <a:r>
              <a:rPr lang="nb-NO" baseline="0" dirty="0" err="1" smtClean="0"/>
              <a:t>flammables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explosives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smtClean="0"/>
              <a:t>Test ranges and </a:t>
            </a:r>
            <a:r>
              <a:rPr lang="nb-NO" baseline="0" dirty="0" err="1" smtClean="0"/>
              <a:t>disposal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sites</a:t>
            </a:r>
            <a:r>
              <a:rPr lang="nb-NO" baseline="0" dirty="0" smtClean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Sweden</a:t>
            </a:r>
            <a:r>
              <a:rPr lang="nb-NO" baseline="0" dirty="0" smtClean="0"/>
              <a:t> and Norway - </a:t>
            </a:r>
            <a:r>
              <a:rPr lang="nb-NO" baseline="0" dirty="0" err="1" smtClean="0"/>
              <a:t>some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upper</a:t>
            </a:r>
            <a:r>
              <a:rPr lang="nb-NO" baseline="0" dirty="0" smtClean="0"/>
              <a:t> tier </a:t>
            </a:r>
            <a:r>
              <a:rPr lang="nb-NO" baseline="0" dirty="0" err="1" smtClean="0"/>
              <a:t>sites</a:t>
            </a:r>
            <a:r>
              <a:rPr lang="nb-NO" baseline="0" dirty="0" smtClean="0"/>
              <a:t> do </a:t>
            </a:r>
            <a:r>
              <a:rPr lang="nb-NO" baseline="0" dirty="0" err="1" smtClean="0"/>
              <a:t>this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Croatia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they</a:t>
            </a:r>
            <a:r>
              <a:rPr lang="nb-NO" baseline="0" dirty="0" smtClean="0"/>
              <a:t> have </a:t>
            </a:r>
            <a:r>
              <a:rPr lang="nb-NO" baseline="0" dirty="0" err="1" smtClean="0"/>
              <a:t>sites</a:t>
            </a:r>
            <a:r>
              <a:rPr lang="nb-NO" baseline="0" dirty="0" smtClean="0"/>
              <a:t> like </a:t>
            </a:r>
            <a:r>
              <a:rPr lang="nb-NO" baseline="0" dirty="0" err="1" smtClean="0"/>
              <a:t>this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but</a:t>
            </a:r>
            <a:r>
              <a:rPr lang="nb-NO" baseline="0" dirty="0" smtClean="0"/>
              <a:t> not under Seveso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baseline="0" dirty="0" err="1" smtClean="0"/>
              <a:t>Sweden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Yes</a:t>
            </a: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7452-3CFD-4444-8D0B-B91B48604C50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731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Recommended</a:t>
            </a:r>
            <a:r>
              <a:rPr lang="nb-NO" dirty="0" smtClean="0"/>
              <a:t> </a:t>
            </a:r>
            <a:r>
              <a:rPr lang="nb-NO" dirty="0" err="1" smtClean="0"/>
              <a:t>good</a:t>
            </a:r>
            <a:r>
              <a:rPr lang="nb-NO" dirty="0" smtClean="0"/>
              <a:t> </a:t>
            </a:r>
            <a:r>
              <a:rPr lang="nb-NO" dirty="0" err="1" smtClean="0"/>
              <a:t>practice</a:t>
            </a:r>
            <a:r>
              <a:rPr lang="nb-NO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="1" dirty="0" err="1" smtClean="0"/>
              <a:t>Italy</a:t>
            </a:r>
            <a:r>
              <a:rPr lang="nb-NO" b="1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Improvements</a:t>
            </a:r>
            <a:r>
              <a:rPr lang="nb-NO" dirty="0" smtClean="0"/>
              <a:t> </a:t>
            </a:r>
            <a:r>
              <a:rPr lang="nb-NO" dirty="0" err="1" smtClean="0"/>
              <a:t>followed</a:t>
            </a:r>
            <a:r>
              <a:rPr lang="nb-NO" dirty="0" smtClean="0"/>
              <a:t> up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next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endParaRPr lang="nb-NO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Typical</a:t>
            </a:r>
            <a:r>
              <a:rPr lang="nb-NO" dirty="0" smtClean="0"/>
              <a:t> </a:t>
            </a:r>
            <a:r>
              <a:rPr lang="nb-NO" dirty="0" err="1" smtClean="0"/>
              <a:t>findings</a:t>
            </a:r>
            <a:r>
              <a:rPr lang="nb-NO" dirty="0" smtClean="0"/>
              <a:t>: in her </a:t>
            </a:r>
            <a:r>
              <a:rPr lang="nb-NO" dirty="0" err="1" smtClean="0"/>
              <a:t>presentation</a:t>
            </a:r>
            <a:r>
              <a:rPr lang="nb-NO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Have </a:t>
            </a:r>
            <a:r>
              <a:rPr lang="nb-NO" dirty="0" err="1" smtClean="0"/>
              <a:t>you</a:t>
            </a:r>
            <a:r>
              <a:rPr lang="nb-NO" dirty="0" smtClean="0"/>
              <a:t> </a:t>
            </a:r>
            <a:r>
              <a:rPr lang="nb-NO" dirty="0" err="1" smtClean="0"/>
              <a:t>found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something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unusal</a:t>
            </a:r>
            <a:r>
              <a:rPr lang="nb-NO" baseline="0" dirty="0" smtClean="0"/>
              <a:t>? </a:t>
            </a:r>
            <a:r>
              <a:rPr lang="nb-NO" baseline="0" dirty="0" err="1" smtClean="0"/>
              <a:t>Precense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incompatible</a:t>
            </a:r>
            <a:r>
              <a:rPr lang="nb-NO" baseline="0" dirty="0" smtClean="0"/>
              <a:t> materials in same </a:t>
            </a:r>
            <a:r>
              <a:rPr lang="nb-NO" baseline="0" dirty="0" err="1" smtClean="0"/>
              <a:t>building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Pyrotechnics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needs</a:t>
            </a:r>
            <a:r>
              <a:rPr lang="nb-NO" baseline="0" dirty="0" smtClean="0"/>
              <a:t> more </a:t>
            </a:r>
            <a:r>
              <a:rPr lang="nb-NO" baseline="0" dirty="0" err="1" smtClean="0"/>
              <a:t>frequent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Germany: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They</a:t>
            </a:r>
            <a:r>
              <a:rPr lang="nb-NO" baseline="0" dirty="0" smtClean="0"/>
              <a:t> </a:t>
            </a:r>
            <a:r>
              <a:rPr lang="nb-NO" baseline="0" smtClean="0"/>
              <a:t>look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differences</a:t>
            </a:r>
            <a:r>
              <a:rPr lang="nb-NO" baseline="0" dirty="0" smtClean="0"/>
              <a:t> in </a:t>
            </a:r>
            <a:r>
              <a:rPr lang="nb-NO" baseline="0" dirty="0" err="1" smtClean="0"/>
              <a:t>technical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documentation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what</a:t>
            </a:r>
            <a:r>
              <a:rPr lang="nb-NO" baseline="0" dirty="0" smtClean="0"/>
              <a:t> is </a:t>
            </a:r>
            <a:r>
              <a:rPr lang="nb-NO" baseline="0" dirty="0" err="1" smtClean="0"/>
              <a:t>documented</a:t>
            </a:r>
            <a:r>
              <a:rPr lang="nb-NO" baseline="0" dirty="0" smtClean="0"/>
              <a:t> by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facility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checking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internal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no</a:t>
            </a:r>
            <a:r>
              <a:rPr lang="nb-NO" baseline="0" dirty="0" smtClean="0"/>
              <a:t> legal </a:t>
            </a:r>
            <a:r>
              <a:rPr lang="nb-NO" baseline="0" dirty="0" err="1" smtClean="0"/>
              <a:t>actions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quite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satisfied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their</a:t>
            </a:r>
            <a:r>
              <a:rPr lang="nb-NO" baseline="0" dirty="0" smtClean="0"/>
              <a:t> E + P </a:t>
            </a:r>
            <a:r>
              <a:rPr lang="nb-NO" baseline="0" dirty="0" err="1" smtClean="0"/>
              <a:t>facilities</a:t>
            </a:r>
            <a:r>
              <a:rPr lang="nb-NO" baseline="0" dirty="0" smtClean="0"/>
              <a:t>, more </a:t>
            </a:r>
            <a:r>
              <a:rPr lang="nb-NO" baseline="0" dirty="0" err="1" smtClean="0"/>
              <a:t>challenges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transport.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Interesting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findings</a:t>
            </a:r>
            <a:r>
              <a:rPr lang="nb-NO" baseline="0" dirty="0" smtClean="0"/>
              <a:t>? 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Croatia</a:t>
            </a:r>
            <a:r>
              <a:rPr lang="nb-NO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Coordinated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other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bodies</a:t>
            </a:r>
            <a:r>
              <a:rPr lang="nb-NO" baseline="0" dirty="0" smtClean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Mostly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look</a:t>
            </a:r>
            <a:r>
              <a:rPr lang="nb-NO" baseline="0" dirty="0" smtClean="0"/>
              <a:t> in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safety</a:t>
            </a:r>
            <a:r>
              <a:rPr lang="nb-NO" baseline="0" dirty="0" smtClean="0"/>
              <a:t> report and </a:t>
            </a:r>
            <a:r>
              <a:rPr lang="nb-NO" baseline="0" dirty="0" err="1" smtClean="0"/>
              <a:t>withing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their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authorities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field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work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check</a:t>
            </a:r>
            <a:r>
              <a:rPr lang="nb-NO" baseline="0" dirty="0" smtClean="0"/>
              <a:t> up </a:t>
            </a:r>
            <a:r>
              <a:rPr lang="nb-NO" baseline="0" dirty="0" err="1" smtClean="0"/>
              <a:t>follow</a:t>
            </a:r>
            <a:r>
              <a:rPr lang="nb-NO" baseline="0" dirty="0" smtClean="0"/>
              <a:t> up from </a:t>
            </a:r>
            <a:r>
              <a:rPr lang="nb-NO" baseline="0" dirty="0" err="1" smtClean="0"/>
              <a:t>inspections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will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always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come</a:t>
            </a:r>
            <a:r>
              <a:rPr lang="nb-NO" baseline="0" dirty="0" smtClean="0"/>
              <a:t> back and </a:t>
            </a:r>
            <a:r>
              <a:rPr lang="nb-NO" baseline="0" dirty="0" err="1" smtClean="0"/>
              <a:t>check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improvememnts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can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give</a:t>
            </a:r>
            <a:r>
              <a:rPr lang="nb-NO" baseline="0" dirty="0" smtClean="0"/>
              <a:t> fines or </a:t>
            </a:r>
            <a:r>
              <a:rPr lang="nb-NO" baseline="0" dirty="0" err="1" smtClean="0"/>
              <a:t>close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if</a:t>
            </a:r>
            <a:r>
              <a:rPr lang="nb-NO" baseline="0" dirty="0" smtClean="0"/>
              <a:t> not </a:t>
            </a:r>
            <a:r>
              <a:rPr lang="nb-NO" baseline="0" dirty="0" err="1" smtClean="0"/>
              <a:t>followed</a:t>
            </a:r>
            <a:r>
              <a:rPr lang="nb-NO" baseline="0" dirty="0" smtClean="0"/>
              <a:t> up. Have not </a:t>
            </a:r>
            <a:r>
              <a:rPr lang="nb-NO" baseline="0" dirty="0" err="1" smtClean="0"/>
              <a:t>closed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any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sites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yet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try</a:t>
            </a:r>
            <a:r>
              <a:rPr lang="nb-NO" baseline="0" dirty="0" smtClean="0"/>
              <a:t> to settle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operator,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Slovenia: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Inspections</a:t>
            </a:r>
            <a:r>
              <a:rPr lang="nb-NO" baseline="0" dirty="0" smtClean="0"/>
              <a:t> – </a:t>
            </a:r>
            <a:r>
              <a:rPr lang="nb-NO" baseline="0" dirty="0" err="1" smtClean="0"/>
              <a:t>one</a:t>
            </a:r>
            <a:r>
              <a:rPr lang="nb-NO" baseline="0" dirty="0" smtClean="0"/>
              <a:t> under </a:t>
            </a:r>
            <a:r>
              <a:rPr lang="nb-NO" baseline="0" dirty="0" err="1" smtClean="0"/>
              <a:t>ground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site</a:t>
            </a:r>
            <a:r>
              <a:rPr lang="nb-NO" baseline="0" dirty="0" smtClean="0"/>
              <a:t> UT, </a:t>
            </a:r>
            <a:r>
              <a:rPr lang="nb-NO" baseline="0" dirty="0" err="1" smtClean="0"/>
              <a:t>two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bodies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inspect</a:t>
            </a:r>
            <a:r>
              <a:rPr lang="nb-NO" baseline="0" dirty="0" smtClean="0"/>
              <a:t>. 5-10 </a:t>
            </a:r>
            <a:r>
              <a:rPr lang="nb-NO" baseline="0" dirty="0" err="1" smtClean="0"/>
              <a:t>people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work</a:t>
            </a:r>
            <a:r>
              <a:rPr lang="nb-NO" baseline="0" dirty="0" smtClean="0"/>
              <a:t> in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facility</a:t>
            </a:r>
            <a:r>
              <a:rPr lang="nb-NO" baseline="0" dirty="0" smtClean="0"/>
              <a:t>. </a:t>
            </a:r>
            <a:r>
              <a:rPr lang="nb-NO" baseline="0" dirty="0" err="1" smtClean="0"/>
              <a:t>biggest</a:t>
            </a:r>
            <a:r>
              <a:rPr lang="nb-NO" baseline="0" dirty="0" smtClean="0"/>
              <a:t> problem is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smaller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Pyrotechnics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companies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who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might</a:t>
            </a:r>
            <a:r>
              <a:rPr lang="nb-NO" baseline="0" dirty="0" smtClean="0"/>
              <a:t> not </a:t>
            </a:r>
            <a:r>
              <a:rPr lang="nb-NO" baseline="0" dirty="0" err="1" smtClean="0"/>
              <a:t>need</a:t>
            </a:r>
            <a:r>
              <a:rPr lang="nb-NO" baseline="0" dirty="0" smtClean="0"/>
              <a:t> a </a:t>
            </a:r>
            <a:r>
              <a:rPr lang="nb-NO" baseline="0" dirty="0" err="1" smtClean="0"/>
              <a:t>licence</a:t>
            </a:r>
            <a:r>
              <a:rPr lang="nb-NO" baseline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Typical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findings</a:t>
            </a:r>
            <a:r>
              <a:rPr lang="nb-NO" baseline="0" dirty="0" smtClean="0"/>
              <a:t>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Estonia</a:t>
            </a:r>
            <a:r>
              <a:rPr lang="nb-NO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Look</a:t>
            </a:r>
            <a:r>
              <a:rPr lang="nb-NO" dirty="0" smtClean="0"/>
              <a:t> mat </a:t>
            </a:r>
            <a:r>
              <a:rPr lang="nb-NO" dirty="0" err="1" smtClean="0"/>
              <a:t>sms</a:t>
            </a:r>
            <a:r>
              <a:rPr lang="nb-NO" dirty="0" smtClean="0"/>
              <a:t>, </a:t>
            </a:r>
            <a:r>
              <a:rPr lang="nb-NO" dirty="0" err="1" smtClean="0"/>
              <a:t>technical</a:t>
            </a:r>
            <a:r>
              <a:rPr lang="nb-NO" dirty="0" smtClean="0"/>
              <a:t> </a:t>
            </a:r>
            <a:r>
              <a:rPr lang="nb-NO" dirty="0" err="1" smtClean="0"/>
              <a:t>surveillance</a:t>
            </a:r>
            <a:r>
              <a:rPr lang="nb-NO" dirty="0" smtClean="0"/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err="1" smtClean="0"/>
              <a:t>Typical</a:t>
            </a:r>
            <a:r>
              <a:rPr lang="nb-NO" dirty="0" smtClean="0"/>
              <a:t> </a:t>
            </a:r>
            <a:r>
              <a:rPr lang="nb-NO" dirty="0" err="1" smtClean="0"/>
              <a:t>findings</a:t>
            </a:r>
            <a:r>
              <a:rPr lang="nb-NO" dirty="0" smtClean="0"/>
              <a:t>: not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good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enough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sms</a:t>
            </a:r>
            <a:r>
              <a:rPr lang="nb-NO" baseline="0" dirty="0" smtClean="0"/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Actions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taken</a:t>
            </a:r>
            <a:r>
              <a:rPr lang="nb-NO" baseline="0" dirty="0" smtClean="0"/>
              <a:t>? Do not </a:t>
            </a:r>
            <a:r>
              <a:rPr lang="nb-NO" baseline="0" dirty="0" err="1" smtClean="0"/>
              <a:t>know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Sweden</a:t>
            </a:r>
            <a:r>
              <a:rPr lang="nb-NO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smtClean="0"/>
              <a:t>No </a:t>
            </a:r>
            <a:r>
              <a:rPr lang="nb-NO" baseline="0" dirty="0" err="1" smtClean="0"/>
              <a:t>actions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taken</a:t>
            </a:r>
            <a:r>
              <a:rPr lang="nb-NO" baseline="0" dirty="0" smtClean="0"/>
              <a:t> as far as </a:t>
            </a:r>
            <a:r>
              <a:rPr lang="nb-NO" baseline="0" dirty="0" err="1" smtClean="0"/>
              <a:t>she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knows</a:t>
            </a: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baseline="0" dirty="0" err="1" smtClean="0"/>
              <a:t>Typical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findings</a:t>
            </a:r>
            <a:r>
              <a:rPr lang="nb-NO" baseline="0" dirty="0" smtClean="0"/>
              <a:t>? </a:t>
            </a:r>
            <a:r>
              <a:rPr lang="nb-NO" baseline="0" dirty="0" err="1" smtClean="0"/>
              <a:t>Pyro</a:t>
            </a:r>
            <a:r>
              <a:rPr lang="nb-NO" baseline="0" dirty="0" smtClean="0"/>
              <a:t>: </a:t>
            </a:r>
            <a:r>
              <a:rPr lang="nb-NO" baseline="0" dirty="0" err="1" smtClean="0"/>
              <a:t>too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much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stored</a:t>
            </a:r>
            <a:r>
              <a:rPr lang="nb-NO" baseline="0" dirty="0" smtClean="0"/>
              <a:t>, </a:t>
            </a:r>
            <a:r>
              <a:rPr lang="nb-NO" baseline="0" dirty="0" err="1" smtClean="0"/>
              <a:t>Explosives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companies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better</a:t>
            </a:r>
            <a:r>
              <a:rPr lang="nb-NO" baseline="0" dirty="0" smtClean="0"/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97452-3CFD-4444-8D0B-B91B48604C50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679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Break-</a:t>
            </a:r>
            <a:r>
              <a:rPr lang="nb-NO" dirty="0" err="1" smtClean="0"/>
              <a:t>out</a:t>
            </a:r>
            <a:r>
              <a:rPr lang="nb-NO" dirty="0" smtClean="0"/>
              <a:t> </a:t>
            </a:r>
            <a:r>
              <a:rPr lang="nb-NO" dirty="0" err="1" smtClean="0"/>
              <a:t>session</a:t>
            </a:r>
            <a:r>
              <a:rPr lang="nb-NO" dirty="0" smtClean="0"/>
              <a:t> 3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r>
              <a:rPr lang="en-GB" sz="2400" b="1" dirty="0"/>
              <a:t>Inspection of Explosive </a:t>
            </a:r>
            <a:r>
              <a:rPr lang="en-GB" sz="2400" b="1" dirty="0" smtClean="0"/>
              <a:t>Sites</a:t>
            </a:r>
          </a:p>
          <a:p>
            <a:r>
              <a:rPr lang="nb-NO" smtClean="0"/>
              <a:t>Group 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893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92925" y="264406"/>
            <a:ext cx="8911687" cy="683046"/>
          </a:xfrm>
        </p:spPr>
        <p:txBody>
          <a:bodyPr>
            <a:normAutofit/>
          </a:bodyPr>
          <a:lstStyle/>
          <a:p>
            <a:r>
              <a:rPr lang="nb-NO" dirty="0" smtClean="0"/>
              <a:t>Questions for </a:t>
            </a:r>
            <a:r>
              <a:rPr lang="nb-NO" dirty="0" err="1" smtClean="0"/>
              <a:t>discussion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599159"/>
              </p:ext>
            </p:extLst>
          </p:nvPr>
        </p:nvGraphicFramePr>
        <p:xfrm>
          <a:off x="1961002" y="947452"/>
          <a:ext cx="8659258" cy="582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438"/>
                <a:gridCol w="8002820"/>
              </a:tblGrid>
              <a:tr h="1527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B3-1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INSPECTIONS</a:t>
                      </a:r>
                      <a:endParaRPr lang="nb-NO" sz="14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Main Question:  How do you carry out inspections?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How do you plan your inspections; choice of sites, frequency, topics and focus?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Do you use the Seveso report as the basis of your inspections?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How do you identify and inspect lower tier sites?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What topics have you chosen for your inspections?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How do you inspect lower tier sites and do you have the power to enter an      unregulated site?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How do you inspect ancillary sites and activities such as test ranges and disposal      facilities?</a:t>
                      </a:r>
                      <a:endParaRPr lang="nb-N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</a:tr>
              <a:tr h="14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B3-2</a:t>
                      </a:r>
                      <a:endParaRPr lang="nb-NO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FINDINGS</a:t>
                      </a:r>
                      <a:endParaRPr lang="nb-NO" sz="14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Main Question: What are the main findings from your inspections?</a:t>
                      </a:r>
                      <a:endParaRPr lang="nb-NO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Are there significant differences between explosives and pyrotechnics/fireworks sites; culture, SMS, adherence to regulations?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What are the main causes for concern arising from your inspections; culture, SMS and technical?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Have you prosecuted and shut down operations and why?</a:t>
                      </a:r>
                      <a:endParaRPr lang="nb-NO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</a:rPr>
                        <a:t>Has Seveso 3 made a difference to the operations on the sites?</a:t>
                      </a:r>
                      <a:endParaRPr lang="nb-NO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</a:tr>
              <a:tr h="16222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B3-3</a:t>
                      </a:r>
                      <a:endParaRPr lang="nb-NO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RECOMMENDED GOOD PRACTICE</a:t>
                      </a:r>
                      <a:endParaRPr lang="nb-NO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Provide a list of bullet points which offer advice and good practice it other inspectors for inclusion in the final MJV report.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How you inspect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What you look for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What you have found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What actions you have taken and what do you suggest</a:t>
                      </a:r>
                      <a:endParaRPr lang="nb-NO" sz="14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</a:rPr>
                        <a:t>You </a:t>
                      </a:r>
                      <a:r>
                        <a:rPr lang="en-US" sz="1800" b="1" i="1" dirty="0">
                          <a:effectLst/>
                        </a:rPr>
                        <a:t>may prepare this as you answer the previous two questions</a:t>
                      </a:r>
                      <a:endParaRPr lang="nb-NO" sz="18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415" marR="404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56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92925" y="251012"/>
            <a:ext cx="8911687" cy="1058804"/>
          </a:xfrm>
        </p:spPr>
        <p:txBody>
          <a:bodyPr>
            <a:normAutofit/>
          </a:bodyPr>
          <a:lstStyle/>
          <a:p>
            <a:r>
              <a:rPr lang="nb-NO" dirty="0" smtClean="0"/>
              <a:t>B 3-1 </a:t>
            </a:r>
            <a:r>
              <a:rPr lang="nb-NO" dirty="0" err="1" smtClean="0"/>
              <a:t>Inspections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en-US" sz="2700" dirty="0"/>
              <a:t>Main Question:  How do you carry out inspections?</a:t>
            </a:r>
            <a:endParaRPr lang="nb-NO" sz="27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All </a:t>
            </a:r>
            <a:r>
              <a:rPr lang="nb-NO" dirty="0" err="1" smtClean="0"/>
              <a:t>countries</a:t>
            </a:r>
            <a:r>
              <a:rPr lang="nb-NO" dirty="0" smtClean="0"/>
              <a:t> do </a:t>
            </a:r>
            <a:r>
              <a:rPr lang="nb-NO" dirty="0" err="1" smtClean="0"/>
              <a:t>annual</a:t>
            </a:r>
            <a:r>
              <a:rPr lang="nb-NO" dirty="0" smtClean="0"/>
              <a:t> planning</a:t>
            </a:r>
          </a:p>
          <a:p>
            <a:r>
              <a:rPr lang="nb-NO" dirty="0" err="1" smtClean="0"/>
              <a:t>Some</a:t>
            </a:r>
            <a:r>
              <a:rPr lang="nb-NO" dirty="0" smtClean="0"/>
              <a:t> </a:t>
            </a:r>
            <a:r>
              <a:rPr lang="nb-NO" dirty="0" err="1" smtClean="0"/>
              <a:t>use</a:t>
            </a:r>
            <a:r>
              <a:rPr lang="nb-NO" dirty="0" smtClean="0"/>
              <a:t> Sevesoreports as a basis for </a:t>
            </a:r>
            <a:r>
              <a:rPr lang="nb-NO" dirty="0" err="1" smtClean="0"/>
              <a:t>inspections</a:t>
            </a:r>
            <a:r>
              <a:rPr lang="nb-NO" dirty="0" smtClean="0"/>
              <a:t>, </a:t>
            </a:r>
            <a:r>
              <a:rPr lang="nb-NO" dirty="0" err="1" smtClean="0"/>
              <a:t>others</a:t>
            </a:r>
            <a:r>
              <a:rPr lang="nb-NO" dirty="0" smtClean="0"/>
              <a:t> not</a:t>
            </a:r>
          </a:p>
          <a:p>
            <a:r>
              <a:rPr lang="nb-NO" dirty="0" err="1" smtClean="0"/>
              <a:t>Topics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chosen</a:t>
            </a:r>
            <a:r>
              <a:rPr lang="nb-NO" dirty="0" smtClean="0"/>
              <a:t> </a:t>
            </a:r>
            <a:r>
              <a:rPr lang="nb-NO" dirty="0" err="1" smtClean="0"/>
              <a:t>based</a:t>
            </a:r>
            <a:r>
              <a:rPr lang="nb-NO" dirty="0" smtClean="0"/>
              <a:t> on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countries</a:t>
            </a:r>
            <a:r>
              <a:rPr lang="nb-NO" dirty="0" smtClean="0"/>
              <a:t> </a:t>
            </a:r>
            <a:r>
              <a:rPr lang="nb-NO" dirty="0" err="1" smtClean="0"/>
              <a:t>priority</a:t>
            </a:r>
            <a:r>
              <a:rPr lang="nb-NO" dirty="0" smtClean="0"/>
              <a:t> systems, </a:t>
            </a:r>
            <a:r>
              <a:rPr lang="nb-NO" dirty="0" err="1" smtClean="0"/>
              <a:t>sms</a:t>
            </a:r>
            <a:r>
              <a:rPr lang="nb-NO" dirty="0" smtClean="0"/>
              <a:t> </a:t>
            </a:r>
            <a:r>
              <a:rPr lang="nb-NO" dirty="0" err="1" smtClean="0"/>
              <a:t>imprtant</a:t>
            </a:r>
            <a:endParaRPr lang="nb-NO" dirty="0" smtClean="0"/>
          </a:p>
          <a:p>
            <a:r>
              <a:rPr lang="nb-NO" dirty="0" smtClean="0"/>
              <a:t>Most </a:t>
            </a:r>
            <a:r>
              <a:rPr lang="nb-NO" dirty="0" err="1" smtClean="0"/>
              <a:t>countries</a:t>
            </a:r>
            <a:r>
              <a:rPr lang="nb-NO" dirty="0" smtClean="0"/>
              <a:t> have a </a:t>
            </a:r>
            <a:r>
              <a:rPr lang="nb-NO" dirty="0" err="1" smtClean="0"/>
              <a:t>popwer</a:t>
            </a:r>
            <a:r>
              <a:rPr lang="nb-NO" dirty="0" smtClean="0"/>
              <a:t> to </a:t>
            </a:r>
            <a:r>
              <a:rPr lang="nb-NO" dirty="0" err="1" smtClean="0"/>
              <a:t>enter</a:t>
            </a:r>
            <a:r>
              <a:rPr lang="nb-NO" dirty="0" smtClean="0"/>
              <a:t> an </a:t>
            </a:r>
            <a:r>
              <a:rPr lang="nb-NO" dirty="0" err="1" smtClean="0"/>
              <a:t>unregulated</a:t>
            </a:r>
            <a:r>
              <a:rPr lang="nb-NO" dirty="0" smtClean="0"/>
              <a:t> </a:t>
            </a:r>
            <a:r>
              <a:rPr lang="nb-NO" dirty="0" err="1" smtClean="0"/>
              <a:t>sites</a:t>
            </a:r>
            <a:r>
              <a:rPr lang="nb-NO" dirty="0" smtClean="0"/>
              <a:t>, </a:t>
            </a:r>
            <a:r>
              <a:rPr lang="nb-NO" dirty="0" err="1" smtClean="0"/>
              <a:t>but</a:t>
            </a:r>
            <a:r>
              <a:rPr lang="nb-NO" dirty="0" smtClean="0"/>
              <a:t> not </a:t>
            </a:r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unregulated</a:t>
            </a:r>
            <a:r>
              <a:rPr lang="nb-NO" dirty="0" smtClean="0"/>
              <a:t> </a:t>
            </a:r>
            <a:r>
              <a:rPr lang="nb-NO" dirty="0" err="1" smtClean="0"/>
              <a:t>sites</a:t>
            </a:r>
            <a:r>
              <a:rPr lang="nb-NO" dirty="0" smtClean="0"/>
              <a:t> (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think</a:t>
            </a:r>
            <a:r>
              <a:rPr lang="nb-NO" dirty="0" smtClean="0"/>
              <a:t>)</a:t>
            </a:r>
          </a:p>
          <a:p>
            <a:r>
              <a:rPr lang="nb-NO" dirty="0" err="1" smtClean="0"/>
              <a:t>Some</a:t>
            </a:r>
            <a:r>
              <a:rPr lang="nb-NO" dirty="0" smtClean="0"/>
              <a:t> UT </a:t>
            </a:r>
            <a:r>
              <a:rPr lang="nb-NO" dirty="0" err="1" smtClean="0"/>
              <a:t>sites</a:t>
            </a:r>
            <a:r>
              <a:rPr lang="nb-NO" dirty="0" smtClean="0"/>
              <a:t> have test ranges and </a:t>
            </a:r>
            <a:r>
              <a:rPr lang="nb-NO" dirty="0" err="1" smtClean="0"/>
              <a:t>disposal</a:t>
            </a:r>
            <a:r>
              <a:rPr lang="nb-NO" dirty="0" smtClean="0"/>
              <a:t> </a:t>
            </a:r>
            <a:r>
              <a:rPr lang="nb-NO" dirty="0" err="1" smtClean="0"/>
              <a:t>facilities</a:t>
            </a:r>
            <a:r>
              <a:rPr lang="nb-NO" dirty="0" smtClean="0"/>
              <a:t>, </a:t>
            </a:r>
            <a:r>
              <a:rPr lang="nb-NO" dirty="0" err="1" smtClean="0"/>
              <a:t>some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military</a:t>
            </a:r>
            <a:r>
              <a:rPr lang="nb-NO" dirty="0" smtClean="0"/>
              <a:t> , </a:t>
            </a:r>
            <a:r>
              <a:rPr lang="nb-NO" dirty="0" err="1" smtClean="0"/>
              <a:t>others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outside</a:t>
            </a:r>
            <a:r>
              <a:rPr lang="nb-NO" dirty="0" smtClean="0"/>
              <a:t> Seveso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8566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B3-2 </a:t>
            </a:r>
            <a:r>
              <a:rPr lang="nb-NO" dirty="0" err="1" smtClean="0"/>
              <a:t>Findings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en-US" sz="2200" dirty="0"/>
              <a:t>Main Question: What are the main findings from your inspections?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Weaknesses</a:t>
            </a:r>
            <a:r>
              <a:rPr lang="nb-NO" dirty="0" smtClean="0"/>
              <a:t> </a:t>
            </a:r>
            <a:r>
              <a:rPr lang="nb-NO" dirty="0" err="1" smtClean="0"/>
              <a:t>sms</a:t>
            </a:r>
            <a:endParaRPr lang="nb-NO" dirty="0" smtClean="0"/>
          </a:p>
          <a:p>
            <a:r>
              <a:rPr lang="nb-NO" dirty="0" smtClean="0"/>
              <a:t>Too </a:t>
            </a:r>
            <a:r>
              <a:rPr lang="nb-NO" dirty="0" err="1" smtClean="0"/>
              <a:t>much</a:t>
            </a:r>
            <a:r>
              <a:rPr lang="nb-NO" dirty="0" smtClean="0"/>
              <a:t> </a:t>
            </a:r>
            <a:r>
              <a:rPr lang="nb-NO" dirty="0" err="1" smtClean="0"/>
              <a:t>stored</a:t>
            </a:r>
            <a:r>
              <a:rPr lang="nb-NO" dirty="0" smtClean="0"/>
              <a:t> (</a:t>
            </a:r>
            <a:r>
              <a:rPr lang="nb-NO" dirty="0" err="1" smtClean="0"/>
              <a:t>pyrotechnics</a:t>
            </a:r>
            <a:r>
              <a:rPr lang="nb-NO" dirty="0" smtClean="0"/>
              <a:t>)</a:t>
            </a:r>
          </a:p>
          <a:p>
            <a:r>
              <a:rPr lang="nb-NO" dirty="0" err="1" smtClean="0"/>
              <a:t>Explosives</a:t>
            </a:r>
            <a:r>
              <a:rPr lang="nb-NO" dirty="0" smtClean="0"/>
              <a:t> </a:t>
            </a:r>
            <a:r>
              <a:rPr lang="nb-NO" dirty="0" err="1" smtClean="0"/>
              <a:t>storage</a:t>
            </a:r>
            <a:r>
              <a:rPr lang="nb-NO" dirty="0" smtClean="0"/>
              <a:t> </a:t>
            </a:r>
            <a:r>
              <a:rPr lang="nb-NO" dirty="0" err="1" smtClean="0"/>
              <a:t>better</a:t>
            </a:r>
            <a:r>
              <a:rPr lang="nb-NO" dirty="0" smtClean="0"/>
              <a:t> </a:t>
            </a:r>
            <a:r>
              <a:rPr lang="nb-NO" dirty="0" err="1" smtClean="0"/>
              <a:t>organized</a:t>
            </a:r>
            <a:endParaRPr lang="nb-NO" dirty="0" smtClean="0"/>
          </a:p>
          <a:p>
            <a:r>
              <a:rPr lang="nb-NO" dirty="0" err="1" smtClean="0"/>
              <a:t>Italy</a:t>
            </a:r>
            <a:r>
              <a:rPr lang="nb-NO" dirty="0" smtClean="0"/>
              <a:t> : </a:t>
            </a:r>
            <a:r>
              <a:rPr lang="nb-NO" dirty="0" err="1" smtClean="0"/>
              <a:t>reference</a:t>
            </a:r>
            <a:r>
              <a:rPr lang="nb-NO" dirty="0" smtClean="0"/>
              <a:t> to her </a:t>
            </a:r>
            <a:r>
              <a:rPr lang="nb-NO" dirty="0" err="1" smtClean="0"/>
              <a:t>presentation</a:t>
            </a:r>
            <a:endParaRPr lang="nb-NO" dirty="0" smtClean="0"/>
          </a:p>
          <a:p>
            <a:r>
              <a:rPr lang="nb-NO" dirty="0" smtClean="0"/>
              <a:t>Norway have a report from 2015….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865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92925" y="304800"/>
            <a:ext cx="9186699" cy="129091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B1-3 </a:t>
            </a:r>
            <a:r>
              <a:rPr lang="nb-NO" dirty="0" err="1" smtClean="0"/>
              <a:t>Recommended</a:t>
            </a:r>
            <a:r>
              <a:rPr lang="nb-NO" dirty="0" smtClean="0"/>
              <a:t> </a:t>
            </a:r>
            <a:r>
              <a:rPr lang="nb-NO" dirty="0" err="1" smtClean="0"/>
              <a:t>Good</a:t>
            </a:r>
            <a:r>
              <a:rPr lang="nb-NO" dirty="0" smtClean="0"/>
              <a:t> </a:t>
            </a:r>
            <a:r>
              <a:rPr lang="nb-NO" dirty="0" err="1" smtClean="0"/>
              <a:t>Practice</a:t>
            </a:r>
            <a:r>
              <a:rPr lang="nb-NO" dirty="0" smtClean="0"/>
              <a:t> </a:t>
            </a:r>
            <a:r>
              <a:rPr lang="nb-NO" dirty="0" err="1" smtClean="0"/>
              <a:t>Inspections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en-US" sz="2200" dirty="0">
                <a:solidFill>
                  <a:srgbClr val="FF0000"/>
                </a:solidFill>
              </a:rPr>
              <a:t>Provide a list of bullet points which offer advice and good practice it other inspectors for inclusion in the final MJV report.</a:t>
            </a:r>
            <a:r>
              <a:rPr lang="nb-NO" sz="2200" dirty="0">
                <a:solidFill>
                  <a:srgbClr val="FF0000"/>
                </a:solidFill>
              </a:rPr>
              <a:t/>
            </a:r>
            <a:br>
              <a:rPr lang="nb-NO" sz="2200" dirty="0">
                <a:solidFill>
                  <a:srgbClr val="FF0000"/>
                </a:solidFill>
              </a:rPr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Inspect</a:t>
            </a:r>
            <a:r>
              <a:rPr lang="nb-NO" dirty="0" smtClean="0"/>
              <a:t> </a:t>
            </a:r>
            <a:r>
              <a:rPr lang="nb-NO" dirty="0" err="1" smtClean="0"/>
              <a:t>pyrotechnics</a:t>
            </a:r>
            <a:r>
              <a:rPr lang="nb-NO" dirty="0" smtClean="0"/>
              <a:t> </a:t>
            </a:r>
            <a:r>
              <a:rPr lang="nb-NO" dirty="0" err="1" smtClean="0"/>
              <a:t>sites</a:t>
            </a:r>
            <a:r>
              <a:rPr lang="nb-NO" dirty="0" smtClean="0"/>
              <a:t> more </a:t>
            </a:r>
            <a:r>
              <a:rPr lang="nb-NO" dirty="0" err="1" smtClean="0"/>
              <a:t>often</a:t>
            </a:r>
            <a:r>
              <a:rPr lang="nb-NO" dirty="0" smtClean="0"/>
              <a:t> </a:t>
            </a:r>
            <a:r>
              <a:rPr lang="nb-NO" dirty="0" err="1" smtClean="0"/>
              <a:t>than</a:t>
            </a:r>
            <a:r>
              <a:rPr lang="nb-NO" dirty="0" smtClean="0"/>
              <a:t> </a:t>
            </a:r>
            <a:r>
              <a:rPr lang="nb-NO" dirty="0" err="1" smtClean="0"/>
              <a:t>others</a:t>
            </a:r>
            <a:endParaRPr lang="nb-NO" dirty="0" smtClean="0"/>
          </a:p>
          <a:p>
            <a:r>
              <a:rPr lang="nb-NO" dirty="0" err="1" smtClean="0"/>
              <a:t>Focus</a:t>
            </a:r>
            <a:r>
              <a:rPr lang="nb-NO" dirty="0" smtClean="0"/>
              <a:t> on SMS in </a:t>
            </a:r>
            <a:r>
              <a:rPr lang="nb-NO" dirty="0" err="1" smtClean="0"/>
              <a:t>inspections</a:t>
            </a:r>
            <a:r>
              <a:rPr lang="nb-NO" dirty="0" smtClean="0"/>
              <a:t>, CEOs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important</a:t>
            </a:r>
            <a:r>
              <a:rPr lang="nb-NO" dirty="0" smtClean="0"/>
              <a:t> to have on </a:t>
            </a:r>
            <a:r>
              <a:rPr lang="nb-NO" dirty="0" err="1" smtClean="0"/>
              <a:t>board</a:t>
            </a:r>
            <a:endParaRPr lang="nb-NO" dirty="0" smtClean="0"/>
          </a:p>
          <a:p>
            <a:r>
              <a:rPr lang="nb-NO" dirty="0" err="1" smtClean="0"/>
              <a:t>Follow</a:t>
            </a:r>
            <a:r>
              <a:rPr lang="nb-NO" dirty="0" smtClean="0"/>
              <a:t> up </a:t>
            </a:r>
            <a:r>
              <a:rPr lang="nb-NO" dirty="0" err="1" smtClean="0"/>
              <a:t>your</a:t>
            </a:r>
            <a:r>
              <a:rPr lang="nb-NO" dirty="0" smtClean="0"/>
              <a:t> </a:t>
            </a:r>
            <a:r>
              <a:rPr lang="nb-NO" dirty="0" err="1" smtClean="0"/>
              <a:t>inspections</a:t>
            </a:r>
            <a:r>
              <a:rPr lang="nb-NO" dirty="0" smtClean="0"/>
              <a:t>, </a:t>
            </a:r>
            <a:r>
              <a:rPr lang="nb-NO" dirty="0" err="1" smtClean="0"/>
              <a:t>without</a:t>
            </a:r>
            <a:r>
              <a:rPr lang="nb-NO" dirty="0" smtClean="0"/>
              <a:t> </a:t>
            </a:r>
            <a:r>
              <a:rPr lang="nb-NO" dirty="0" err="1" smtClean="0"/>
              <a:t>pressure</a:t>
            </a:r>
            <a:r>
              <a:rPr lang="nb-NO" dirty="0" smtClean="0"/>
              <a:t> from </a:t>
            </a:r>
            <a:r>
              <a:rPr lang="nb-NO" dirty="0" err="1" smtClean="0"/>
              <a:t>authorities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companies</a:t>
            </a:r>
            <a:r>
              <a:rPr lang="nb-NO" dirty="0" smtClean="0"/>
              <a:t> </a:t>
            </a:r>
            <a:r>
              <a:rPr lang="nb-NO" dirty="0" err="1" smtClean="0"/>
              <a:t>might</a:t>
            </a:r>
            <a:r>
              <a:rPr lang="nb-NO" dirty="0" smtClean="0"/>
              <a:t> not </a:t>
            </a:r>
            <a:r>
              <a:rPr lang="nb-NO" dirty="0" err="1" smtClean="0"/>
              <a:t>follow</a:t>
            </a:r>
            <a:r>
              <a:rPr lang="nb-NO" dirty="0" smtClean="0"/>
              <a:t> up</a:t>
            </a:r>
          </a:p>
          <a:p>
            <a:r>
              <a:rPr lang="nb-NO" dirty="0" err="1" smtClean="0"/>
              <a:t>Look</a:t>
            </a:r>
            <a:r>
              <a:rPr lang="nb-NO" dirty="0" smtClean="0"/>
              <a:t> for </a:t>
            </a:r>
            <a:r>
              <a:rPr lang="nb-NO" dirty="0" err="1" smtClean="0"/>
              <a:t>repeated</a:t>
            </a:r>
            <a:r>
              <a:rPr lang="nb-NO" dirty="0" smtClean="0"/>
              <a:t> non-</a:t>
            </a:r>
            <a:r>
              <a:rPr lang="nb-NO" dirty="0" err="1" smtClean="0"/>
              <a:t>conformities</a:t>
            </a:r>
            <a:r>
              <a:rPr lang="nb-NO" dirty="0" smtClean="0"/>
              <a:t> from </a:t>
            </a:r>
            <a:r>
              <a:rPr lang="nb-NO" dirty="0" err="1" smtClean="0"/>
              <a:t>earlier</a:t>
            </a:r>
            <a:r>
              <a:rPr lang="nb-NO" dirty="0" smtClean="0"/>
              <a:t> </a:t>
            </a:r>
            <a:r>
              <a:rPr lang="nb-NO" dirty="0" err="1" smtClean="0"/>
              <a:t>inspections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smtClean="0"/>
              <a:t>company,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be an </a:t>
            </a:r>
            <a:r>
              <a:rPr lang="nb-NO" dirty="0" err="1" smtClean="0"/>
              <a:t>indicator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good</a:t>
            </a:r>
            <a:r>
              <a:rPr lang="nb-NO" dirty="0" smtClean="0"/>
              <a:t>/bad </a:t>
            </a:r>
            <a:r>
              <a:rPr lang="nb-NO" dirty="0" err="1" smtClean="0"/>
              <a:t>quality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safety</a:t>
            </a:r>
            <a:r>
              <a:rPr lang="nb-NO" dirty="0" smtClean="0"/>
              <a:t> management systems.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389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yllestav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</TotalTime>
  <Words>1531</Words>
  <Application>Microsoft Office PowerPoint</Application>
  <PresentationFormat>Widescreen</PresentationFormat>
  <Paragraphs>209</Paragraphs>
  <Slides>5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Symbol</vt:lpstr>
      <vt:lpstr>Times New Roman</vt:lpstr>
      <vt:lpstr>Wingdings 3</vt:lpstr>
      <vt:lpstr>Tryllestav</vt:lpstr>
      <vt:lpstr>Break-out session 3</vt:lpstr>
      <vt:lpstr>Questions for discussion</vt:lpstr>
      <vt:lpstr>B 3-1 Inspections Main Question:  How do you carry out inspections?</vt:lpstr>
      <vt:lpstr>B3-2 Findings Main Question: What are the main findings from your inspections? </vt:lpstr>
      <vt:lpstr>B1-3 Recommended Good Practice Inspections Provide a list of bullet points which offer advice and good practice it other inspectors for inclusion in the final MJV report. </vt:lpstr>
    </vt:vector>
  </TitlesOfParts>
  <Company>DSB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</dc:title>
  <dc:creator>Larsen, Ragnhild Gjøstein</dc:creator>
  <cp:lastModifiedBy>Larsen, Ragnhild Gjøstein</cp:lastModifiedBy>
  <cp:revision>23</cp:revision>
  <dcterms:created xsi:type="dcterms:W3CDTF">2016-11-08T06:29:06Z</dcterms:created>
  <dcterms:modified xsi:type="dcterms:W3CDTF">2016-11-11T13:30:01Z</dcterms:modified>
</cp:coreProperties>
</file>