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8251" autoAdjust="0"/>
  </p:normalViewPr>
  <p:slideViewPr>
    <p:cSldViewPr snapToGrid="0">
      <p:cViewPr varScale="1">
        <p:scale>
          <a:sx n="87" d="100"/>
          <a:sy n="87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D23-2CC8-4A35-9C92-63B29CD8BB53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7452-3CFD-4444-8D0B-B91B48604C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Difference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r>
              <a:rPr lang="nb-NO" dirty="0" smtClean="0"/>
              <a:t> </a:t>
            </a:r>
            <a:r>
              <a:rPr lang="nb-NO" dirty="0" err="1" smtClean="0"/>
              <a:t>small</a:t>
            </a:r>
            <a:r>
              <a:rPr lang="nb-NO" dirty="0" smtClean="0"/>
              <a:t> and </a:t>
            </a:r>
            <a:r>
              <a:rPr lang="nb-NO" dirty="0" err="1" smtClean="0"/>
              <a:t>larger</a:t>
            </a:r>
            <a:r>
              <a:rPr lang="nb-NO" dirty="0" smtClean="0"/>
              <a:t> </a:t>
            </a:r>
            <a:r>
              <a:rPr lang="nb-NO" dirty="0" err="1" smtClean="0"/>
              <a:t>companies</a:t>
            </a:r>
            <a:endParaRPr lang="nb-NO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Important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know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classification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 (</a:t>
            </a:r>
            <a:r>
              <a:rPr lang="nb-NO" baseline="0" dirty="0" err="1" smtClean="0"/>
              <a:t>both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owner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inspectors</a:t>
            </a:r>
            <a:r>
              <a:rPr lang="nb-NO" baseline="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Focus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track</a:t>
            </a:r>
            <a:r>
              <a:rPr lang="nb-NO" baseline="0" dirty="0" smtClean="0"/>
              <a:t> and trace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Management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change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Traning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staff – </a:t>
            </a:r>
            <a:r>
              <a:rPr lang="nb-NO" baseline="0" dirty="0" err="1" smtClean="0"/>
              <a:t>changes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products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How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management </a:t>
            </a:r>
            <a:r>
              <a:rPr lang="nb-NO" baseline="0" dirty="0" err="1" smtClean="0"/>
              <a:t>take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their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responsibility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manage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business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Secure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deliver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performance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Competence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managements and </a:t>
            </a:r>
            <a:r>
              <a:rPr lang="nb-NO" baseline="0" dirty="0" err="1" smtClean="0"/>
              <a:t>how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operators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trained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Document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frequences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Checking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content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storage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How to </a:t>
            </a:r>
            <a:r>
              <a:rPr lang="nb-NO" baseline="0" dirty="0" err="1" smtClean="0"/>
              <a:t>manage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track</a:t>
            </a:r>
            <a:r>
              <a:rPr lang="nb-NO" baseline="0" dirty="0" smtClean="0"/>
              <a:t> and trace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conditions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around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storage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Maintainance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critical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equipments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combine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means</a:t>
            </a:r>
            <a:r>
              <a:rPr lang="nb-NO" baseline="0" dirty="0" smtClean="0"/>
              <a:t>?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Open </a:t>
            </a:r>
            <a:r>
              <a:rPr lang="nb-NO" baseline="0" dirty="0" err="1" smtClean="0"/>
              <a:t>meetings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industry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Information in combination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inspections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Raise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awarness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(JRC: </a:t>
            </a:r>
            <a:r>
              <a:rPr lang="nb-NO" baseline="0" dirty="0" err="1" smtClean="0"/>
              <a:t>Need</a:t>
            </a:r>
            <a:r>
              <a:rPr lang="nb-NO" baseline="0" dirty="0" smtClean="0"/>
              <a:t> for more training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inspectors</a:t>
            </a:r>
            <a:r>
              <a:rPr lang="nb-NO" baseline="0" dirty="0" smtClean="0"/>
              <a:t> – training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trainers</a:t>
            </a:r>
            <a:r>
              <a:rPr lang="nb-NO" baseline="0" dirty="0" smtClean="0"/>
              <a:t>. Cross </a:t>
            </a:r>
            <a:r>
              <a:rPr lang="nb-NO" baseline="0" dirty="0" err="1" smtClean="0"/>
              <a:t>boardes</a:t>
            </a:r>
            <a:r>
              <a:rPr lang="nb-NO" baseline="0" dirty="0" smtClean="0"/>
              <a:t>?)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What</a:t>
            </a:r>
            <a:r>
              <a:rPr lang="nb-NO" baseline="0" dirty="0" smtClean="0"/>
              <a:t> is a </a:t>
            </a:r>
            <a:r>
              <a:rPr lang="nb-NO" baseline="0" dirty="0" err="1" smtClean="0"/>
              <a:t>successful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information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Inspectors</a:t>
            </a:r>
            <a:r>
              <a:rPr lang="nb-NO" baseline="0" dirty="0" smtClean="0"/>
              <a:t> must be </a:t>
            </a:r>
            <a:r>
              <a:rPr lang="nb-NO" baseline="0" dirty="0" err="1" smtClean="0"/>
              <a:t>well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prepared</a:t>
            </a: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inspection</a:t>
            </a:r>
            <a:r>
              <a:rPr lang="nb-NO" baseline="0" dirty="0" smtClean="0"/>
              <a:t> - «</a:t>
            </a:r>
            <a:r>
              <a:rPr lang="nb-NO" baseline="0" dirty="0" err="1" smtClean="0"/>
              <a:t>atmosphere</a:t>
            </a:r>
            <a:r>
              <a:rPr lang="nb-NO" baseline="0" dirty="0" smtClean="0"/>
              <a:t>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Legal </a:t>
            </a:r>
            <a:r>
              <a:rPr lang="nb-NO" baseline="0" dirty="0" err="1" smtClean="0"/>
              <a:t>inforcement</a:t>
            </a:r>
            <a:r>
              <a:rPr lang="nb-NO" baseline="0" dirty="0" smtClean="0"/>
              <a:t> – deadline for </a:t>
            </a:r>
            <a:r>
              <a:rPr lang="nb-NO" baseline="0" dirty="0" err="1" smtClean="0"/>
              <a:t>corrective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means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use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instruments </a:t>
            </a:r>
            <a:r>
              <a:rPr lang="nb-NO" baseline="0" dirty="0" err="1" smtClean="0"/>
              <a:t>we</a:t>
            </a:r>
            <a:r>
              <a:rPr lang="nb-NO" baseline="0" dirty="0" smtClean="0"/>
              <a:t> have, </a:t>
            </a:r>
            <a:r>
              <a:rPr lang="nb-NO" baseline="0" dirty="0" err="1" smtClean="0"/>
              <a:t>withdrawal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permits</a:t>
            </a:r>
            <a:r>
              <a:rPr lang="nb-NO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Follow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actions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inspectors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when</a:t>
            </a:r>
            <a:r>
              <a:rPr lang="nb-NO" baseline="0" dirty="0" smtClean="0"/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Increased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quantity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warehouse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Product </a:t>
            </a:r>
            <a:r>
              <a:rPr lang="nb-NO" baseline="0" dirty="0" err="1" smtClean="0"/>
              <a:t>flow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overload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explosives</a:t>
            </a:r>
            <a:r>
              <a:rPr lang="nb-NO" baseline="0" dirty="0" smtClean="0"/>
              <a:t>? – </a:t>
            </a:r>
            <a:r>
              <a:rPr lang="nb-NO" baseline="0" dirty="0" err="1" smtClean="0"/>
              <a:t>imidiately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reactions</a:t>
            </a:r>
            <a:r>
              <a:rPr lang="nb-NO" baseline="0" dirty="0" smtClean="0"/>
              <a:t> – same </a:t>
            </a:r>
            <a:r>
              <a:rPr lang="nb-NO" baseline="0" dirty="0" err="1" smtClean="0"/>
              <a:t>conditions</a:t>
            </a:r>
            <a:r>
              <a:rPr lang="nb-NO" baseline="0" dirty="0" smtClean="0"/>
              <a:t> for all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operators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The </a:t>
            </a:r>
            <a:r>
              <a:rPr lang="nb-NO" baseline="0" dirty="0" err="1" smtClean="0"/>
              <a:t>products</a:t>
            </a:r>
            <a:r>
              <a:rPr lang="nb-NO" baseline="0" dirty="0" smtClean="0"/>
              <a:t> (CE-mark?)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Updating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 report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err="1" smtClean="0"/>
              <a:t>Check</a:t>
            </a:r>
            <a:r>
              <a:rPr lang="nb-NO" baseline="0" dirty="0" smtClean="0"/>
              <a:t> up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followup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joint </a:t>
            </a:r>
            <a:r>
              <a:rPr lang="nb-NO" baseline="0" dirty="0" err="1" smtClean="0"/>
              <a:t>exercises</a:t>
            </a:r>
            <a:r>
              <a:rPr lang="nb-NO" baseline="0" dirty="0" smtClean="0"/>
              <a:t> and trainings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first </a:t>
            </a:r>
            <a:r>
              <a:rPr lang="nb-NO" baseline="0" dirty="0" err="1" smtClean="0"/>
              <a:t>responders</a:t>
            </a:r>
            <a:r>
              <a:rPr lang="nb-NO" baseline="0" dirty="0" smtClean="0"/>
              <a:t> (firefighters, </a:t>
            </a:r>
            <a:r>
              <a:rPr lang="nb-NO" baseline="0" dirty="0" err="1" smtClean="0"/>
              <a:t>police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ambulance</a:t>
            </a:r>
            <a:r>
              <a:rPr lang="nb-NO" baseline="0" dirty="0" smtClean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Transport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security</a:t>
            </a: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b-NO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baseline="0" dirty="0" smtClean="0"/>
              <a:t>Location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storages</a:t>
            </a:r>
            <a:r>
              <a:rPr lang="nb-NO" baseline="0" dirty="0" smtClean="0"/>
              <a:t> – </a:t>
            </a:r>
            <a:r>
              <a:rPr lang="nb-NO" baseline="0" dirty="0" err="1" smtClean="0"/>
              <a:t>safety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distances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distance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burning</a:t>
            </a:r>
            <a:r>
              <a:rPr lang="nb-NO" baseline="0" dirty="0" smtClean="0"/>
              <a:t> materials –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forestfires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79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Break-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r>
              <a:rPr lang="nb-NO" dirty="0" smtClean="0"/>
              <a:t> 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GB" sz="2400" b="1" dirty="0"/>
              <a:t>Inspection of Explosive </a:t>
            </a:r>
            <a:r>
              <a:rPr lang="en-GB" sz="2400" b="1" dirty="0" smtClean="0"/>
              <a:t>Sites</a:t>
            </a:r>
          </a:p>
          <a:p>
            <a:r>
              <a:rPr lang="nb-NO" dirty="0" smtClean="0"/>
              <a:t>Group 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9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264406"/>
            <a:ext cx="8911687" cy="683046"/>
          </a:xfrm>
        </p:spPr>
        <p:txBody>
          <a:bodyPr>
            <a:normAutofit/>
          </a:bodyPr>
          <a:lstStyle/>
          <a:p>
            <a:r>
              <a:rPr lang="nb-NO" dirty="0" smtClean="0"/>
              <a:t>Questions for </a:t>
            </a:r>
            <a:r>
              <a:rPr lang="nb-NO" dirty="0" err="1" smtClean="0"/>
              <a:t>discussion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99159"/>
              </p:ext>
            </p:extLst>
          </p:nvPr>
        </p:nvGraphicFramePr>
        <p:xfrm>
          <a:off x="1961002" y="947452"/>
          <a:ext cx="8659258" cy="582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438"/>
                <a:gridCol w="8002820"/>
              </a:tblGrid>
              <a:tr h="1527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B3-1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INSPECTIONS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Main Question:  How do you carry out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plan your inspections; choice of sites, frequency, topics and focus?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Do you use the Seveso report as the basis of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identify and inspect lower tier sites?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What topics have you chosen for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inspect lower tier sites and do you have the power to enter an      unregulated site?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How do you inspect ancillary sites and activities such as test ranges and disposal      facilities?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  <a:tr h="1410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B3-2</a:t>
                      </a:r>
                      <a:endParaRPr lang="nb-N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FINDINGS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 Question: What are the main findings from your inspections?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Are there significant differences between explosives and pyrotechnics/fireworks sites; culture, SMS, adherence to regulations?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What are the main causes for concern arising from your inspections; culture, SMS and technical?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Have you prosecuted and shut down operations and why?</a:t>
                      </a:r>
                      <a:endParaRPr lang="nb-NO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</a:rPr>
                        <a:t>Has Seveso 3 made a difference to the operations on the sites?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  <a:tr h="1622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B3-3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RECOMMENDED GOOD PRACTICE</a:t>
                      </a:r>
                      <a:endParaRPr lang="nb-NO" sz="14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Provide a list of bullet points which offer advice and good practice it other inspectors for inclusion in the final MJV report.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How you inspect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you look for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you have found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What actions you have taken and what do you suggest</a:t>
                      </a:r>
                      <a:endParaRPr lang="nb-NO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</a:rPr>
                        <a:t>You </a:t>
                      </a:r>
                      <a:r>
                        <a:rPr lang="en-US" sz="1800" b="1" i="1" dirty="0">
                          <a:effectLst/>
                        </a:rPr>
                        <a:t>may prepare this as you answer the previous two questions</a:t>
                      </a:r>
                      <a:endParaRPr lang="nb-NO" sz="1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15" marR="40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304800"/>
            <a:ext cx="9186699" cy="129091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B1-3 </a:t>
            </a:r>
            <a:r>
              <a:rPr lang="nb-NO" dirty="0" err="1" smtClean="0"/>
              <a:t>Recommended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 </a:t>
            </a:r>
            <a:r>
              <a:rPr lang="nb-NO" dirty="0" err="1" smtClean="0"/>
              <a:t>Practice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en-US" sz="2200" dirty="0">
                <a:solidFill>
                  <a:srgbClr val="FF0000"/>
                </a:solidFill>
              </a:rPr>
              <a:t>Provide a list of bullet points which offer advice and good practice it other inspectors for inclusion in the final MJV report.</a:t>
            </a:r>
            <a:r>
              <a:rPr lang="nb-NO" sz="2200" dirty="0">
                <a:solidFill>
                  <a:srgbClr val="FF0000"/>
                </a:solidFill>
              </a:rPr>
              <a:t/>
            </a:r>
            <a:br>
              <a:rPr lang="nb-NO" sz="2200" dirty="0">
                <a:solidFill>
                  <a:srgbClr val="FF0000"/>
                </a:solidFill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responsibility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Mangement</a:t>
            </a:r>
            <a:endParaRPr lang="nb-NO" dirty="0" smtClean="0"/>
          </a:p>
          <a:p>
            <a:pPr lvl="1"/>
            <a:r>
              <a:rPr lang="nb-NO" dirty="0" smtClean="0"/>
              <a:t>Content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storage</a:t>
            </a:r>
            <a:r>
              <a:rPr lang="nb-NO" dirty="0" smtClean="0"/>
              <a:t> </a:t>
            </a:r>
            <a:r>
              <a:rPr lang="nb-NO" dirty="0" err="1" smtClean="0"/>
              <a:t>inline</a:t>
            </a:r>
            <a:r>
              <a:rPr lang="nb-NO" dirty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safety</a:t>
            </a:r>
            <a:r>
              <a:rPr lang="nb-NO" dirty="0" smtClean="0"/>
              <a:t> report and </a:t>
            </a:r>
            <a:r>
              <a:rPr lang="nb-NO" dirty="0" err="1" smtClean="0"/>
              <a:t>permits</a:t>
            </a:r>
            <a:endParaRPr lang="nb-NO" dirty="0" smtClean="0"/>
          </a:p>
          <a:p>
            <a:pPr lvl="2"/>
            <a:r>
              <a:rPr lang="nb-NO" dirty="0" err="1" smtClean="0"/>
              <a:t>Classifications</a:t>
            </a:r>
            <a:r>
              <a:rPr lang="nb-NO" dirty="0" smtClean="0"/>
              <a:t>, </a:t>
            </a:r>
            <a:r>
              <a:rPr lang="nb-NO" dirty="0" err="1" smtClean="0"/>
              <a:t>limitations</a:t>
            </a:r>
            <a:r>
              <a:rPr lang="nb-NO" dirty="0" smtClean="0"/>
              <a:t> given in </a:t>
            </a:r>
            <a:r>
              <a:rPr lang="nb-NO" dirty="0" err="1" smtClean="0"/>
              <a:t>permits</a:t>
            </a:r>
            <a:endParaRPr lang="nb-NO" dirty="0" smtClean="0"/>
          </a:p>
          <a:p>
            <a:pPr lvl="2"/>
            <a:r>
              <a:rPr lang="nb-NO" dirty="0" err="1" smtClean="0"/>
              <a:t>Track</a:t>
            </a:r>
            <a:r>
              <a:rPr lang="nb-NO" dirty="0" smtClean="0"/>
              <a:t> and trace</a:t>
            </a:r>
          </a:p>
          <a:p>
            <a:pPr lvl="1"/>
            <a:r>
              <a:rPr lang="nb-NO" dirty="0" smtClean="0"/>
              <a:t>How to </a:t>
            </a:r>
            <a:r>
              <a:rPr lang="nb-NO" dirty="0" err="1" smtClean="0"/>
              <a:t>manage</a:t>
            </a:r>
            <a:r>
              <a:rPr lang="nb-NO" dirty="0" smtClean="0"/>
              <a:t> </a:t>
            </a:r>
            <a:r>
              <a:rPr lang="nb-NO" dirty="0" err="1" smtClean="0"/>
              <a:t>track</a:t>
            </a:r>
            <a:r>
              <a:rPr lang="nb-NO" dirty="0" smtClean="0"/>
              <a:t> and trace</a:t>
            </a:r>
          </a:p>
          <a:p>
            <a:pPr lvl="1"/>
            <a:r>
              <a:rPr lang="nb-NO" dirty="0" err="1" smtClean="0"/>
              <a:t>Conditions</a:t>
            </a:r>
            <a:r>
              <a:rPr lang="nb-NO" dirty="0"/>
              <a:t> </a:t>
            </a:r>
            <a:r>
              <a:rPr lang="nb-NO" dirty="0" err="1" smtClean="0"/>
              <a:t>around</a:t>
            </a:r>
            <a:endParaRPr lang="nb-NO" dirty="0" smtClean="0"/>
          </a:p>
          <a:p>
            <a:pPr lvl="1"/>
            <a:r>
              <a:rPr lang="nb-NO" dirty="0" err="1" smtClean="0"/>
              <a:t>Maintainance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critical</a:t>
            </a:r>
            <a:r>
              <a:rPr lang="nb-NO" dirty="0" smtClean="0"/>
              <a:t> </a:t>
            </a:r>
            <a:r>
              <a:rPr lang="nb-NO" dirty="0" err="1" smtClean="0"/>
              <a:t>equipment</a:t>
            </a:r>
            <a:r>
              <a:rPr lang="nb-NO" dirty="0" smtClean="0"/>
              <a:t> – is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critical</a:t>
            </a:r>
            <a:r>
              <a:rPr lang="nb-NO" dirty="0" smtClean="0"/>
              <a:t> </a:t>
            </a:r>
            <a:r>
              <a:rPr lang="nb-NO" dirty="0" err="1" smtClean="0"/>
              <a:t>equipment</a:t>
            </a:r>
            <a:r>
              <a:rPr lang="nb-NO" dirty="0" smtClean="0"/>
              <a:t> </a:t>
            </a:r>
            <a:r>
              <a:rPr lang="nb-NO" dirty="0" err="1" smtClean="0"/>
              <a:t>identified</a:t>
            </a:r>
            <a:r>
              <a:rPr lang="nb-NO" dirty="0" smtClean="0"/>
              <a:t>?</a:t>
            </a:r>
          </a:p>
          <a:p>
            <a:pPr lvl="1"/>
            <a:r>
              <a:rPr lang="nb-NO" dirty="0" err="1" smtClean="0"/>
              <a:t>Traning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operators</a:t>
            </a:r>
          </a:p>
          <a:p>
            <a:pPr lvl="1"/>
            <a:r>
              <a:rPr lang="nb-NO" dirty="0" smtClean="0"/>
              <a:t>How to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deviation</a:t>
            </a:r>
            <a:r>
              <a:rPr lang="nb-NO" dirty="0" smtClean="0"/>
              <a:t> system – </a:t>
            </a:r>
            <a:r>
              <a:rPr lang="nb-NO" dirty="0" err="1" smtClean="0"/>
              <a:t>compliance</a:t>
            </a:r>
            <a:endParaRPr lang="nb-NO" dirty="0" smtClean="0"/>
          </a:p>
          <a:p>
            <a:pPr lvl="1"/>
            <a:r>
              <a:rPr lang="nb-NO" dirty="0" smtClean="0"/>
              <a:t>Riskassessment - </a:t>
            </a:r>
            <a:r>
              <a:rPr lang="nb-NO" dirty="0" err="1" smtClean="0"/>
              <a:t>secuirty</a:t>
            </a:r>
            <a:endParaRPr lang="nb-NO" dirty="0"/>
          </a:p>
          <a:p>
            <a:r>
              <a:rPr lang="nb-NO" dirty="0" err="1" smtClean="0"/>
              <a:t>Emergency</a:t>
            </a:r>
            <a:r>
              <a:rPr lang="nb-NO" dirty="0" smtClean="0"/>
              <a:t> plans, </a:t>
            </a:r>
            <a:r>
              <a:rPr lang="nb-NO" dirty="0" err="1" smtClean="0"/>
              <a:t>exercises</a:t>
            </a:r>
            <a:r>
              <a:rPr lang="nb-NO" dirty="0" smtClean="0"/>
              <a:t> </a:t>
            </a:r>
            <a:r>
              <a:rPr lang="nb-NO" dirty="0" err="1" smtClean="0"/>
              <a:t>together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first </a:t>
            </a:r>
            <a:r>
              <a:rPr lang="nb-NO" dirty="0" err="1" smtClean="0"/>
              <a:t>responders</a:t>
            </a:r>
            <a:endParaRPr lang="nb-NO" dirty="0" smtClean="0"/>
          </a:p>
          <a:p>
            <a:r>
              <a:rPr lang="nb-NO" dirty="0" smtClean="0"/>
              <a:t>«</a:t>
            </a:r>
            <a:r>
              <a:rPr lang="nb-NO" dirty="0" err="1" smtClean="0"/>
              <a:t>Housekeeping</a:t>
            </a:r>
            <a:r>
              <a:rPr lang="nb-NO" dirty="0" smtClean="0"/>
              <a:t>» </a:t>
            </a:r>
            <a:r>
              <a:rPr lang="nb-NO" dirty="0" err="1" smtClean="0"/>
              <a:t>routines</a:t>
            </a:r>
            <a:endParaRPr lang="nb-NO" dirty="0" smtClean="0"/>
          </a:p>
          <a:p>
            <a:pPr lvl="1"/>
            <a:r>
              <a:rPr lang="nb-NO" dirty="0" smtClean="0"/>
              <a:t>Old </a:t>
            </a:r>
            <a:r>
              <a:rPr lang="nb-NO" dirty="0" err="1" smtClean="0"/>
              <a:t>products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magasin and </a:t>
            </a:r>
            <a:r>
              <a:rPr lang="nb-NO" dirty="0" err="1" smtClean="0"/>
              <a:t>products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failed</a:t>
            </a:r>
            <a:endParaRPr lang="nb-NO" dirty="0" smtClean="0"/>
          </a:p>
          <a:p>
            <a:r>
              <a:rPr lang="nb-NO" dirty="0" err="1" smtClean="0"/>
              <a:t>Competent</a:t>
            </a:r>
            <a:r>
              <a:rPr lang="nb-NO" dirty="0" smtClean="0"/>
              <a:t> </a:t>
            </a:r>
            <a:r>
              <a:rPr lang="nb-NO" dirty="0" err="1" smtClean="0"/>
              <a:t>authorities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more </a:t>
            </a:r>
            <a:r>
              <a:rPr lang="nb-NO" dirty="0" err="1" smtClean="0"/>
              <a:t>decisive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8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564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Symbol</vt:lpstr>
      <vt:lpstr>Times New Roman</vt:lpstr>
      <vt:lpstr>Wingdings 3</vt:lpstr>
      <vt:lpstr>Tryllestav</vt:lpstr>
      <vt:lpstr>Break-out session 3</vt:lpstr>
      <vt:lpstr>Questions for discussion</vt:lpstr>
      <vt:lpstr>B1-3 Recommended Good Practice Inspections Provide a list of bullet points which offer advice and good practice it other inspectors for inclusion in the final MJV report. </vt:lpstr>
    </vt:vector>
  </TitlesOfParts>
  <Company>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</dc:title>
  <dc:creator>Larsen, Ragnhild Gjøstein</dc:creator>
  <cp:lastModifiedBy>Larsen, Ragnhild Gjøstein</cp:lastModifiedBy>
  <cp:revision>21</cp:revision>
  <dcterms:created xsi:type="dcterms:W3CDTF">2016-11-08T06:29:06Z</dcterms:created>
  <dcterms:modified xsi:type="dcterms:W3CDTF">2016-11-11T13:30:51Z</dcterms:modified>
</cp:coreProperties>
</file>