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68251" autoAdjust="0"/>
  </p:normalViewPr>
  <p:slideViewPr>
    <p:cSldViewPr snapToGrid="0">
      <p:cViewPr varScale="1">
        <p:scale>
          <a:sx n="87" d="100"/>
          <a:sy n="87" d="100"/>
        </p:scale>
        <p:origin x="125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721D23-2CC8-4A35-9C92-63B29CD8BB53}" type="datetimeFigureOut">
              <a:rPr lang="nb-NO" smtClean="0"/>
              <a:t>11.11.2016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797452-3CFD-4444-8D0B-B91B48604C5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46599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dirty="0" err="1" smtClean="0"/>
              <a:t>Difference</a:t>
            </a:r>
            <a:r>
              <a:rPr lang="nb-NO" dirty="0" smtClean="0"/>
              <a:t> </a:t>
            </a:r>
            <a:r>
              <a:rPr lang="nb-NO" dirty="0" err="1" smtClean="0"/>
              <a:t>between</a:t>
            </a:r>
            <a:r>
              <a:rPr lang="nb-NO" dirty="0" smtClean="0"/>
              <a:t> </a:t>
            </a:r>
            <a:r>
              <a:rPr lang="nb-NO" dirty="0" err="1" smtClean="0"/>
              <a:t>small</a:t>
            </a:r>
            <a:r>
              <a:rPr lang="nb-NO" dirty="0" smtClean="0"/>
              <a:t> and </a:t>
            </a:r>
            <a:r>
              <a:rPr lang="nb-NO" dirty="0" err="1" smtClean="0"/>
              <a:t>larger</a:t>
            </a:r>
            <a:r>
              <a:rPr lang="nb-NO" dirty="0" smtClean="0"/>
              <a:t> </a:t>
            </a:r>
            <a:r>
              <a:rPr lang="nb-NO" dirty="0" err="1" smtClean="0"/>
              <a:t>companies</a:t>
            </a:r>
            <a:endParaRPr lang="nb-NO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dirty="0" err="1" smtClean="0"/>
              <a:t>Important</a:t>
            </a:r>
            <a:r>
              <a:rPr lang="nb-NO" baseline="0" dirty="0" smtClean="0"/>
              <a:t> to </a:t>
            </a:r>
            <a:r>
              <a:rPr lang="nb-NO" baseline="0" dirty="0" err="1" smtClean="0"/>
              <a:t>know</a:t>
            </a:r>
            <a:r>
              <a:rPr lang="nb-NO" baseline="0" dirty="0" smtClean="0"/>
              <a:t> </a:t>
            </a:r>
            <a:r>
              <a:rPr lang="nb-NO" baseline="0" dirty="0" err="1" smtClean="0"/>
              <a:t>the</a:t>
            </a:r>
            <a:r>
              <a:rPr lang="nb-NO" baseline="0" dirty="0" smtClean="0"/>
              <a:t> </a:t>
            </a:r>
            <a:r>
              <a:rPr lang="nb-NO" baseline="0" dirty="0" err="1" smtClean="0"/>
              <a:t>classification</a:t>
            </a:r>
            <a:r>
              <a:rPr lang="nb-NO" baseline="0" dirty="0" smtClean="0"/>
              <a:t> </a:t>
            </a:r>
            <a:r>
              <a:rPr lang="nb-NO" baseline="0" dirty="0" err="1" smtClean="0"/>
              <a:t>of</a:t>
            </a:r>
            <a:r>
              <a:rPr lang="nb-NO" baseline="0" dirty="0" smtClean="0"/>
              <a:t> </a:t>
            </a:r>
            <a:r>
              <a:rPr lang="nb-NO" baseline="0" dirty="0" err="1" smtClean="0"/>
              <a:t>the</a:t>
            </a:r>
            <a:r>
              <a:rPr lang="nb-NO" baseline="0" dirty="0" smtClean="0"/>
              <a:t> </a:t>
            </a:r>
            <a:r>
              <a:rPr lang="nb-NO" baseline="0" dirty="0" err="1" smtClean="0"/>
              <a:t>explosives</a:t>
            </a:r>
            <a:r>
              <a:rPr lang="nb-NO" baseline="0" dirty="0" smtClean="0"/>
              <a:t> (</a:t>
            </a:r>
            <a:r>
              <a:rPr lang="nb-NO" baseline="0" dirty="0" err="1" smtClean="0"/>
              <a:t>both</a:t>
            </a:r>
            <a:r>
              <a:rPr lang="nb-NO" baseline="0" dirty="0" smtClean="0"/>
              <a:t> </a:t>
            </a:r>
            <a:r>
              <a:rPr lang="nb-NO" baseline="0" dirty="0" err="1" smtClean="0"/>
              <a:t>the</a:t>
            </a:r>
            <a:r>
              <a:rPr lang="nb-NO" baseline="0" dirty="0" smtClean="0"/>
              <a:t> </a:t>
            </a:r>
            <a:r>
              <a:rPr lang="nb-NO" baseline="0" dirty="0" err="1" smtClean="0"/>
              <a:t>owner</a:t>
            </a:r>
            <a:r>
              <a:rPr lang="nb-NO" baseline="0" dirty="0" smtClean="0"/>
              <a:t> and </a:t>
            </a:r>
            <a:r>
              <a:rPr lang="nb-NO" baseline="0" dirty="0" err="1" smtClean="0"/>
              <a:t>the</a:t>
            </a:r>
            <a:r>
              <a:rPr lang="nb-NO" baseline="0" dirty="0" smtClean="0"/>
              <a:t> </a:t>
            </a:r>
            <a:r>
              <a:rPr lang="nb-NO" baseline="0" dirty="0" err="1" smtClean="0"/>
              <a:t>inspectors</a:t>
            </a:r>
            <a:r>
              <a:rPr lang="nb-NO" baseline="0" dirty="0" smtClean="0"/>
              <a:t>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baseline="0" dirty="0" err="1" smtClean="0"/>
              <a:t>Focus</a:t>
            </a:r>
            <a:r>
              <a:rPr lang="nb-NO" baseline="0" dirty="0" smtClean="0"/>
              <a:t> </a:t>
            </a:r>
            <a:r>
              <a:rPr lang="nb-NO" baseline="0" dirty="0" err="1" smtClean="0"/>
              <a:t>on</a:t>
            </a:r>
            <a:r>
              <a:rPr lang="nb-NO" baseline="0" dirty="0" smtClean="0"/>
              <a:t> </a:t>
            </a:r>
            <a:r>
              <a:rPr lang="nb-NO" baseline="0" dirty="0" err="1" smtClean="0"/>
              <a:t>track</a:t>
            </a:r>
            <a:r>
              <a:rPr lang="nb-NO" baseline="0" dirty="0" smtClean="0"/>
              <a:t> and trace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baseline="0" dirty="0" smtClean="0"/>
              <a:t>Management </a:t>
            </a:r>
            <a:r>
              <a:rPr lang="nb-NO" baseline="0" dirty="0" err="1" smtClean="0"/>
              <a:t>of</a:t>
            </a:r>
            <a:r>
              <a:rPr lang="nb-NO" baseline="0" dirty="0" smtClean="0"/>
              <a:t> </a:t>
            </a:r>
            <a:r>
              <a:rPr lang="nb-NO" baseline="0" dirty="0" err="1" smtClean="0"/>
              <a:t>change</a:t>
            </a:r>
            <a:endParaRPr lang="nb-NO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baseline="0" dirty="0" err="1" smtClean="0"/>
              <a:t>Traning</a:t>
            </a:r>
            <a:r>
              <a:rPr lang="nb-NO" baseline="0" dirty="0" smtClean="0"/>
              <a:t> </a:t>
            </a:r>
            <a:r>
              <a:rPr lang="nb-NO" baseline="0" dirty="0" err="1" smtClean="0"/>
              <a:t>of</a:t>
            </a:r>
            <a:r>
              <a:rPr lang="nb-NO" baseline="0" dirty="0" smtClean="0"/>
              <a:t> </a:t>
            </a:r>
            <a:r>
              <a:rPr lang="nb-NO" baseline="0" dirty="0" err="1" smtClean="0"/>
              <a:t>the</a:t>
            </a:r>
            <a:r>
              <a:rPr lang="nb-NO" baseline="0" dirty="0" smtClean="0"/>
              <a:t> staff – </a:t>
            </a:r>
            <a:r>
              <a:rPr lang="nb-NO" baseline="0" dirty="0" err="1" smtClean="0"/>
              <a:t>changes</a:t>
            </a:r>
            <a:r>
              <a:rPr lang="nb-NO" baseline="0" dirty="0" smtClean="0"/>
              <a:t> in </a:t>
            </a:r>
            <a:r>
              <a:rPr lang="nb-NO" baseline="0" dirty="0" err="1" smtClean="0"/>
              <a:t>the</a:t>
            </a:r>
            <a:r>
              <a:rPr lang="nb-NO" baseline="0" dirty="0" smtClean="0"/>
              <a:t> </a:t>
            </a:r>
            <a:r>
              <a:rPr lang="nb-NO" baseline="0" dirty="0" err="1" smtClean="0"/>
              <a:t>products</a:t>
            </a:r>
            <a:endParaRPr lang="nb-NO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baseline="0" dirty="0" smtClean="0"/>
              <a:t>How </a:t>
            </a:r>
            <a:r>
              <a:rPr lang="nb-NO" baseline="0" dirty="0" err="1" smtClean="0"/>
              <a:t>the</a:t>
            </a:r>
            <a:r>
              <a:rPr lang="nb-NO" baseline="0" dirty="0" smtClean="0"/>
              <a:t> management </a:t>
            </a:r>
            <a:r>
              <a:rPr lang="nb-NO" baseline="0" dirty="0" err="1" smtClean="0"/>
              <a:t>take</a:t>
            </a:r>
            <a:r>
              <a:rPr lang="nb-NO" baseline="0" dirty="0" smtClean="0"/>
              <a:t> </a:t>
            </a:r>
            <a:r>
              <a:rPr lang="nb-NO" baseline="0" dirty="0" err="1" smtClean="0"/>
              <a:t>their</a:t>
            </a:r>
            <a:r>
              <a:rPr lang="nb-NO" baseline="0" dirty="0" smtClean="0"/>
              <a:t> </a:t>
            </a:r>
            <a:r>
              <a:rPr lang="nb-NO" baseline="0" dirty="0" err="1" smtClean="0"/>
              <a:t>responsibility</a:t>
            </a:r>
            <a:r>
              <a:rPr lang="nb-NO" baseline="0" dirty="0" smtClean="0"/>
              <a:t> and </a:t>
            </a:r>
            <a:r>
              <a:rPr lang="nb-NO" baseline="0" dirty="0" err="1" smtClean="0"/>
              <a:t>manage</a:t>
            </a:r>
            <a:r>
              <a:rPr lang="nb-NO" baseline="0" dirty="0" smtClean="0"/>
              <a:t> </a:t>
            </a:r>
            <a:r>
              <a:rPr lang="nb-NO" baseline="0" dirty="0" err="1" smtClean="0"/>
              <a:t>the</a:t>
            </a:r>
            <a:r>
              <a:rPr lang="nb-NO" baseline="0" dirty="0" smtClean="0"/>
              <a:t> business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nb-NO" baseline="0" dirty="0" err="1" smtClean="0"/>
              <a:t>Secure</a:t>
            </a:r>
            <a:r>
              <a:rPr lang="nb-NO" baseline="0" dirty="0" smtClean="0"/>
              <a:t> </a:t>
            </a:r>
            <a:r>
              <a:rPr lang="nb-NO" baseline="0" dirty="0" err="1" smtClean="0"/>
              <a:t>the</a:t>
            </a:r>
            <a:r>
              <a:rPr lang="nb-NO" baseline="0" dirty="0" smtClean="0"/>
              <a:t> </a:t>
            </a:r>
            <a:r>
              <a:rPr lang="nb-NO" baseline="0" dirty="0" err="1" smtClean="0"/>
              <a:t>deliver</a:t>
            </a:r>
            <a:r>
              <a:rPr lang="nb-NO" baseline="0" dirty="0" smtClean="0"/>
              <a:t> </a:t>
            </a:r>
            <a:r>
              <a:rPr lang="nb-NO" baseline="0" dirty="0" err="1" smtClean="0"/>
              <a:t>of</a:t>
            </a:r>
            <a:r>
              <a:rPr lang="nb-NO" baseline="0" dirty="0" smtClean="0"/>
              <a:t> </a:t>
            </a:r>
            <a:r>
              <a:rPr lang="nb-NO" baseline="0" dirty="0" err="1" smtClean="0"/>
              <a:t>performance</a:t>
            </a:r>
            <a:endParaRPr lang="nb-NO" baseline="0" dirty="0" smtClean="0"/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nb-NO" baseline="0" dirty="0" err="1" smtClean="0"/>
              <a:t>Competence</a:t>
            </a:r>
            <a:r>
              <a:rPr lang="nb-NO" baseline="0" dirty="0" smtClean="0"/>
              <a:t> </a:t>
            </a:r>
            <a:r>
              <a:rPr lang="nb-NO" baseline="0" dirty="0" err="1" smtClean="0"/>
              <a:t>of</a:t>
            </a:r>
            <a:r>
              <a:rPr lang="nb-NO" baseline="0" dirty="0" smtClean="0"/>
              <a:t> managements and </a:t>
            </a:r>
            <a:r>
              <a:rPr lang="nb-NO" baseline="0" dirty="0" err="1" smtClean="0"/>
              <a:t>how</a:t>
            </a:r>
            <a:r>
              <a:rPr lang="nb-NO" baseline="0" dirty="0" smtClean="0"/>
              <a:t> </a:t>
            </a:r>
            <a:r>
              <a:rPr lang="nb-NO" baseline="0" dirty="0" err="1" smtClean="0"/>
              <a:t>the</a:t>
            </a:r>
            <a:r>
              <a:rPr lang="nb-NO" baseline="0" dirty="0" smtClean="0"/>
              <a:t> operators </a:t>
            </a:r>
            <a:r>
              <a:rPr lang="nb-NO" baseline="0" dirty="0" err="1" smtClean="0"/>
              <a:t>are</a:t>
            </a:r>
            <a:r>
              <a:rPr lang="nb-NO" baseline="0" dirty="0" smtClean="0"/>
              <a:t> </a:t>
            </a:r>
            <a:r>
              <a:rPr lang="nb-NO" baseline="0" dirty="0" err="1" smtClean="0"/>
              <a:t>trained</a:t>
            </a:r>
            <a:endParaRPr lang="nb-NO" baseline="0" dirty="0" smtClean="0"/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nb-NO" baseline="0" dirty="0" err="1" smtClean="0"/>
              <a:t>Document</a:t>
            </a:r>
            <a:r>
              <a:rPr lang="nb-NO" baseline="0" dirty="0" smtClean="0"/>
              <a:t> </a:t>
            </a:r>
            <a:r>
              <a:rPr lang="nb-NO" baseline="0" dirty="0" err="1" smtClean="0"/>
              <a:t>the</a:t>
            </a:r>
            <a:r>
              <a:rPr lang="nb-NO" baseline="0" dirty="0" smtClean="0"/>
              <a:t> </a:t>
            </a:r>
            <a:r>
              <a:rPr lang="nb-NO" baseline="0" dirty="0" err="1" smtClean="0"/>
              <a:t>frequences</a:t>
            </a:r>
            <a:r>
              <a:rPr lang="nb-NO" baseline="0" dirty="0" smtClean="0"/>
              <a:t> </a:t>
            </a:r>
            <a:r>
              <a:rPr lang="nb-NO" baseline="0" dirty="0" err="1" smtClean="0"/>
              <a:t>of</a:t>
            </a:r>
            <a:endParaRPr lang="nb-NO" baseline="0" dirty="0" smtClean="0"/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nb-NO" baseline="0" dirty="0" err="1" smtClean="0"/>
              <a:t>Checking</a:t>
            </a:r>
            <a:r>
              <a:rPr lang="nb-NO" baseline="0" dirty="0" smtClean="0"/>
              <a:t> </a:t>
            </a:r>
            <a:r>
              <a:rPr lang="nb-NO" baseline="0" dirty="0" err="1" smtClean="0"/>
              <a:t>the</a:t>
            </a:r>
            <a:r>
              <a:rPr lang="nb-NO" baseline="0" dirty="0" smtClean="0"/>
              <a:t> </a:t>
            </a:r>
            <a:r>
              <a:rPr lang="nb-NO" baseline="0" dirty="0" err="1" smtClean="0"/>
              <a:t>content</a:t>
            </a:r>
            <a:r>
              <a:rPr lang="nb-NO" baseline="0" dirty="0" smtClean="0"/>
              <a:t> </a:t>
            </a:r>
            <a:r>
              <a:rPr lang="nb-NO" baseline="0" dirty="0" err="1" smtClean="0"/>
              <a:t>of</a:t>
            </a:r>
            <a:r>
              <a:rPr lang="nb-NO" baseline="0" dirty="0" smtClean="0"/>
              <a:t> </a:t>
            </a:r>
            <a:r>
              <a:rPr lang="nb-NO" baseline="0" dirty="0" err="1" smtClean="0"/>
              <a:t>the</a:t>
            </a:r>
            <a:r>
              <a:rPr lang="nb-NO" baseline="0" dirty="0" smtClean="0"/>
              <a:t> </a:t>
            </a:r>
            <a:r>
              <a:rPr lang="nb-NO" baseline="0" dirty="0" err="1" smtClean="0"/>
              <a:t>storage</a:t>
            </a:r>
            <a:endParaRPr lang="nb-NO" baseline="0" dirty="0" smtClean="0"/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nb-NO" baseline="0" dirty="0" smtClean="0"/>
              <a:t>How to </a:t>
            </a:r>
            <a:r>
              <a:rPr lang="nb-NO" baseline="0" dirty="0" err="1" smtClean="0"/>
              <a:t>manage</a:t>
            </a:r>
            <a:r>
              <a:rPr lang="nb-NO" baseline="0" dirty="0" smtClean="0"/>
              <a:t> </a:t>
            </a:r>
            <a:r>
              <a:rPr lang="nb-NO" baseline="0" dirty="0" err="1" smtClean="0"/>
              <a:t>track</a:t>
            </a:r>
            <a:r>
              <a:rPr lang="nb-NO" baseline="0" dirty="0" smtClean="0"/>
              <a:t> and trace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nb-NO" baseline="0" dirty="0" smtClean="0"/>
              <a:t>The </a:t>
            </a:r>
            <a:r>
              <a:rPr lang="nb-NO" baseline="0" dirty="0" err="1" smtClean="0"/>
              <a:t>conditions</a:t>
            </a:r>
            <a:r>
              <a:rPr lang="nb-NO" baseline="0" dirty="0" smtClean="0"/>
              <a:t> </a:t>
            </a:r>
            <a:r>
              <a:rPr lang="nb-NO" baseline="0" dirty="0" err="1" smtClean="0"/>
              <a:t>around</a:t>
            </a:r>
            <a:r>
              <a:rPr lang="nb-NO" baseline="0" dirty="0" smtClean="0"/>
              <a:t> </a:t>
            </a:r>
            <a:r>
              <a:rPr lang="nb-NO" baseline="0" dirty="0" err="1" smtClean="0"/>
              <a:t>the</a:t>
            </a:r>
            <a:r>
              <a:rPr lang="nb-NO" baseline="0" dirty="0" smtClean="0"/>
              <a:t> </a:t>
            </a:r>
            <a:r>
              <a:rPr lang="nb-NO" baseline="0" dirty="0" err="1" smtClean="0"/>
              <a:t>storage</a:t>
            </a:r>
            <a:endParaRPr lang="nb-NO" baseline="0" dirty="0" smtClean="0"/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nb-NO" baseline="0" dirty="0" err="1" smtClean="0"/>
              <a:t>Maintainance</a:t>
            </a:r>
            <a:r>
              <a:rPr lang="nb-NO" baseline="0" dirty="0" smtClean="0"/>
              <a:t>, </a:t>
            </a:r>
            <a:r>
              <a:rPr lang="nb-NO" baseline="0" dirty="0" err="1" smtClean="0"/>
              <a:t>critical</a:t>
            </a:r>
            <a:r>
              <a:rPr lang="nb-NO" baseline="0" dirty="0" smtClean="0"/>
              <a:t> </a:t>
            </a:r>
            <a:r>
              <a:rPr lang="nb-NO" baseline="0" dirty="0" err="1" smtClean="0"/>
              <a:t>equipments</a:t>
            </a:r>
            <a:endParaRPr lang="nb-NO" baseline="0" dirty="0" smtClean="0"/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nb-NO" baseline="0" dirty="0" smtClean="0"/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nb-NO" baseline="0" dirty="0" err="1" smtClean="0"/>
              <a:t>Can</a:t>
            </a:r>
            <a:r>
              <a:rPr lang="nb-NO" baseline="0" dirty="0" smtClean="0"/>
              <a:t> </a:t>
            </a:r>
            <a:r>
              <a:rPr lang="nb-NO" baseline="0" dirty="0" err="1" smtClean="0"/>
              <a:t>we</a:t>
            </a:r>
            <a:r>
              <a:rPr lang="nb-NO" baseline="0" dirty="0" smtClean="0"/>
              <a:t> </a:t>
            </a:r>
            <a:r>
              <a:rPr lang="nb-NO" baseline="0" dirty="0" err="1" smtClean="0"/>
              <a:t>combine</a:t>
            </a:r>
            <a:r>
              <a:rPr lang="nb-NO" baseline="0" dirty="0" smtClean="0"/>
              <a:t> </a:t>
            </a:r>
            <a:r>
              <a:rPr lang="nb-NO" baseline="0" dirty="0" err="1" smtClean="0"/>
              <a:t>inspections</a:t>
            </a:r>
            <a:r>
              <a:rPr lang="nb-NO" baseline="0" dirty="0" smtClean="0"/>
              <a:t> </a:t>
            </a:r>
            <a:r>
              <a:rPr lang="nb-NO" baseline="0" dirty="0" err="1" smtClean="0"/>
              <a:t>with</a:t>
            </a:r>
            <a:r>
              <a:rPr lang="nb-NO" baseline="0" dirty="0" smtClean="0"/>
              <a:t> </a:t>
            </a:r>
            <a:r>
              <a:rPr lang="nb-NO" baseline="0" dirty="0" err="1" smtClean="0"/>
              <a:t>other</a:t>
            </a:r>
            <a:r>
              <a:rPr lang="nb-NO" baseline="0" dirty="0" smtClean="0"/>
              <a:t> </a:t>
            </a:r>
            <a:r>
              <a:rPr lang="nb-NO" baseline="0" dirty="0" err="1" smtClean="0"/>
              <a:t>means</a:t>
            </a:r>
            <a:r>
              <a:rPr lang="nb-NO" baseline="0" dirty="0" smtClean="0"/>
              <a:t>?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nb-NO" baseline="0" dirty="0" smtClean="0"/>
              <a:t>Open </a:t>
            </a:r>
            <a:r>
              <a:rPr lang="nb-NO" baseline="0" dirty="0" err="1" smtClean="0"/>
              <a:t>meetings</a:t>
            </a:r>
            <a:r>
              <a:rPr lang="nb-NO" baseline="0" dirty="0" smtClean="0"/>
              <a:t> </a:t>
            </a:r>
            <a:r>
              <a:rPr lang="nb-NO" baseline="0" dirty="0" err="1" smtClean="0"/>
              <a:t>with</a:t>
            </a:r>
            <a:r>
              <a:rPr lang="nb-NO" baseline="0" dirty="0" smtClean="0"/>
              <a:t> </a:t>
            </a:r>
            <a:r>
              <a:rPr lang="nb-NO" baseline="0" dirty="0" err="1" smtClean="0"/>
              <a:t>industry</a:t>
            </a:r>
            <a:endParaRPr lang="nb-NO" baseline="0" dirty="0" smtClean="0"/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nb-NO" baseline="0" dirty="0" smtClean="0"/>
              <a:t>Information in combination </a:t>
            </a:r>
            <a:r>
              <a:rPr lang="nb-NO" baseline="0" dirty="0" err="1" smtClean="0"/>
              <a:t>with</a:t>
            </a:r>
            <a:r>
              <a:rPr lang="nb-NO" baseline="0" dirty="0" smtClean="0"/>
              <a:t> </a:t>
            </a:r>
            <a:r>
              <a:rPr lang="nb-NO" baseline="0" dirty="0" err="1" smtClean="0"/>
              <a:t>inspections</a:t>
            </a:r>
            <a:endParaRPr lang="nb-NO" baseline="0" dirty="0" smtClean="0"/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nb-NO" baseline="0" dirty="0" err="1" smtClean="0"/>
              <a:t>Raise</a:t>
            </a:r>
            <a:r>
              <a:rPr lang="nb-NO" baseline="0" dirty="0" smtClean="0"/>
              <a:t> </a:t>
            </a:r>
            <a:r>
              <a:rPr lang="nb-NO" baseline="0" dirty="0" err="1" smtClean="0"/>
              <a:t>awarness</a:t>
            </a:r>
            <a:endParaRPr lang="nb-NO" baseline="0" dirty="0" smtClean="0"/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nb-NO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baseline="0" dirty="0" smtClean="0"/>
              <a:t>(JRC: </a:t>
            </a:r>
            <a:r>
              <a:rPr lang="nb-NO" baseline="0" dirty="0" err="1" smtClean="0"/>
              <a:t>Need</a:t>
            </a:r>
            <a:r>
              <a:rPr lang="nb-NO" baseline="0" dirty="0" smtClean="0"/>
              <a:t> for more training </a:t>
            </a:r>
            <a:r>
              <a:rPr lang="nb-NO" baseline="0" dirty="0" err="1" smtClean="0"/>
              <a:t>of</a:t>
            </a:r>
            <a:r>
              <a:rPr lang="nb-NO" baseline="0" dirty="0" smtClean="0"/>
              <a:t> </a:t>
            </a:r>
            <a:r>
              <a:rPr lang="nb-NO" baseline="0" dirty="0" err="1" smtClean="0"/>
              <a:t>inspectors</a:t>
            </a:r>
            <a:r>
              <a:rPr lang="nb-NO" baseline="0" dirty="0" smtClean="0"/>
              <a:t> – training </a:t>
            </a:r>
            <a:r>
              <a:rPr lang="nb-NO" baseline="0" dirty="0" err="1" smtClean="0"/>
              <a:t>the</a:t>
            </a:r>
            <a:r>
              <a:rPr lang="nb-NO" baseline="0" dirty="0" smtClean="0"/>
              <a:t> </a:t>
            </a:r>
            <a:r>
              <a:rPr lang="nb-NO" baseline="0" dirty="0" err="1" smtClean="0"/>
              <a:t>trainers</a:t>
            </a:r>
            <a:r>
              <a:rPr lang="nb-NO" baseline="0" dirty="0" smtClean="0"/>
              <a:t>. Cross </a:t>
            </a:r>
            <a:r>
              <a:rPr lang="nb-NO" baseline="0" dirty="0" err="1" smtClean="0"/>
              <a:t>boardes</a:t>
            </a:r>
            <a:r>
              <a:rPr lang="nb-NO" baseline="0" dirty="0" smtClean="0"/>
              <a:t>?)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baseline="0" dirty="0" err="1" smtClean="0"/>
              <a:t>What</a:t>
            </a:r>
            <a:r>
              <a:rPr lang="nb-NO" baseline="0" dirty="0" smtClean="0"/>
              <a:t> is a </a:t>
            </a:r>
            <a:r>
              <a:rPr lang="nb-NO" baseline="0" dirty="0" err="1" smtClean="0"/>
              <a:t>successful</a:t>
            </a:r>
            <a:r>
              <a:rPr lang="nb-NO" baseline="0" dirty="0" smtClean="0"/>
              <a:t> </a:t>
            </a:r>
            <a:r>
              <a:rPr lang="nb-NO" baseline="0" dirty="0" err="1" smtClean="0"/>
              <a:t>information</a:t>
            </a:r>
            <a:endParaRPr lang="nb-NO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baseline="0" dirty="0" err="1" smtClean="0"/>
              <a:t>Inspectors</a:t>
            </a:r>
            <a:r>
              <a:rPr lang="nb-NO" baseline="0" dirty="0" smtClean="0"/>
              <a:t> must be </a:t>
            </a:r>
            <a:r>
              <a:rPr lang="nb-NO" baseline="0" dirty="0" err="1" smtClean="0"/>
              <a:t>well</a:t>
            </a:r>
            <a:r>
              <a:rPr lang="nb-NO" baseline="0" dirty="0" smtClean="0"/>
              <a:t> </a:t>
            </a:r>
            <a:r>
              <a:rPr lang="nb-NO" baseline="0" dirty="0" err="1" smtClean="0"/>
              <a:t>prepared</a:t>
            </a:r>
            <a:endParaRPr lang="nb-NO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baseline="0" dirty="0" smtClean="0"/>
              <a:t>The </a:t>
            </a:r>
            <a:r>
              <a:rPr lang="nb-NO" baseline="0" dirty="0" err="1" smtClean="0"/>
              <a:t>inspection</a:t>
            </a:r>
            <a:r>
              <a:rPr lang="nb-NO" baseline="0" dirty="0" smtClean="0"/>
              <a:t> - «</a:t>
            </a:r>
            <a:r>
              <a:rPr lang="nb-NO" baseline="0" dirty="0" err="1" smtClean="0"/>
              <a:t>atmosphere</a:t>
            </a:r>
            <a:r>
              <a:rPr lang="nb-NO" baseline="0" dirty="0" smtClean="0"/>
              <a:t>»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baseline="0" dirty="0" smtClean="0"/>
              <a:t>Legal </a:t>
            </a:r>
            <a:r>
              <a:rPr lang="nb-NO" baseline="0" dirty="0" err="1" smtClean="0"/>
              <a:t>inforcement</a:t>
            </a:r>
            <a:r>
              <a:rPr lang="nb-NO" baseline="0" dirty="0" smtClean="0"/>
              <a:t> – deadline for </a:t>
            </a:r>
            <a:r>
              <a:rPr lang="nb-NO" baseline="0" dirty="0" err="1" smtClean="0"/>
              <a:t>corrective</a:t>
            </a:r>
            <a:r>
              <a:rPr lang="nb-NO" baseline="0" dirty="0" smtClean="0"/>
              <a:t> </a:t>
            </a:r>
            <a:r>
              <a:rPr lang="nb-NO" baseline="0" dirty="0" err="1" smtClean="0"/>
              <a:t>means</a:t>
            </a:r>
            <a:r>
              <a:rPr lang="nb-NO" baseline="0" dirty="0" smtClean="0"/>
              <a:t>, </a:t>
            </a:r>
            <a:r>
              <a:rPr lang="nb-NO" baseline="0" dirty="0" err="1" smtClean="0"/>
              <a:t>use</a:t>
            </a:r>
            <a:r>
              <a:rPr lang="nb-NO" baseline="0" dirty="0" smtClean="0"/>
              <a:t> </a:t>
            </a:r>
            <a:r>
              <a:rPr lang="nb-NO" baseline="0" dirty="0" err="1" smtClean="0"/>
              <a:t>the</a:t>
            </a:r>
            <a:r>
              <a:rPr lang="nb-NO" baseline="0" dirty="0" smtClean="0"/>
              <a:t> instruments </a:t>
            </a:r>
            <a:r>
              <a:rPr lang="nb-NO" baseline="0" dirty="0" err="1" smtClean="0"/>
              <a:t>we</a:t>
            </a:r>
            <a:r>
              <a:rPr lang="nb-NO" baseline="0" dirty="0" smtClean="0"/>
              <a:t> have, </a:t>
            </a:r>
            <a:r>
              <a:rPr lang="nb-NO" baseline="0" dirty="0" err="1" smtClean="0"/>
              <a:t>withdrawal</a:t>
            </a:r>
            <a:r>
              <a:rPr lang="nb-NO" baseline="0" dirty="0" smtClean="0"/>
              <a:t> </a:t>
            </a:r>
            <a:r>
              <a:rPr lang="nb-NO" baseline="0" dirty="0" err="1" smtClean="0"/>
              <a:t>of</a:t>
            </a:r>
            <a:r>
              <a:rPr lang="nb-NO" baseline="0" dirty="0" smtClean="0"/>
              <a:t> </a:t>
            </a:r>
            <a:r>
              <a:rPr lang="nb-NO" baseline="0" dirty="0" err="1" smtClean="0"/>
              <a:t>permits</a:t>
            </a:r>
            <a:r>
              <a:rPr lang="nb-NO" baseline="0" dirty="0" smtClean="0"/>
              <a:t>,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baseline="0" dirty="0" err="1" smtClean="0"/>
              <a:t>Follow</a:t>
            </a:r>
            <a:r>
              <a:rPr lang="nb-NO" baseline="0" dirty="0" smtClean="0"/>
              <a:t> up </a:t>
            </a:r>
            <a:r>
              <a:rPr lang="nb-NO" baseline="0" dirty="0" err="1" smtClean="0"/>
              <a:t>actions</a:t>
            </a:r>
            <a:r>
              <a:rPr lang="nb-NO" baseline="0" dirty="0" smtClean="0"/>
              <a:t> for </a:t>
            </a:r>
            <a:r>
              <a:rPr lang="nb-NO" baseline="0" dirty="0" err="1" smtClean="0"/>
              <a:t>inspectors</a:t>
            </a:r>
            <a:r>
              <a:rPr lang="nb-NO" baseline="0" dirty="0" smtClean="0"/>
              <a:t> </a:t>
            </a:r>
            <a:r>
              <a:rPr lang="nb-NO" baseline="0" dirty="0" err="1" smtClean="0"/>
              <a:t>when</a:t>
            </a:r>
            <a:r>
              <a:rPr lang="nb-NO" baseline="0" dirty="0" smtClean="0"/>
              <a:t>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nb-NO" baseline="0" dirty="0" err="1" smtClean="0"/>
              <a:t>Increased</a:t>
            </a:r>
            <a:r>
              <a:rPr lang="nb-NO" baseline="0" dirty="0" smtClean="0"/>
              <a:t> </a:t>
            </a:r>
            <a:r>
              <a:rPr lang="nb-NO" baseline="0" dirty="0" err="1" smtClean="0"/>
              <a:t>quantity</a:t>
            </a:r>
            <a:r>
              <a:rPr lang="nb-NO" baseline="0" dirty="0" smtClean="0"/>
              <a:t> in </a:t>
            </a:r>
            <a:r>
              <a:rPr lang="nb-NO" baseline="0" dirty="0" err="1" smtClean="0"/>
              <a:t>the</a:t>
            </a:r>
            <a:r>
              <a:rPr lang="nb-NO" baseline="0" dirty="0" smtClean="0"/>
              <a:t> </a:t>
            </a:r>
            <a:r>
              <a:rPr lang="nb-NO" baseline="0" dirty="0" err="1" smtClean="0"/>
              <a:t>warehouse</a:t>
            </a:r>
            <a:endParaRPr lang="nb-NO" baseline="0" dirty="0" smtClean="0"/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nb-NO" baseline="0" dirty="0" smtClean="0"/>
              <a:t>Product </a:t>
            </a:r>
            <a:r>
              <a:rPr lang="nb-NO" baseline="0" dirty="0" err="1" smtClean="0"/>
              <a:t>flow</a:t>
            </a:r>
            <a:r>
              <a:rPr lang="nb-NO" baseline="0" dirty="0" smtClean="0"/>
              <a:t> – </a:t>
            </a:r>
            <a:r>
              <a:rPr lang="nb-NO" baseline="0" dirty="0" err="1" smtClean="0"/>
              <a:t>overload</a:t>
            </a:r>
            <a:r>
              <a:rPr lang="nb-NO" baseline="0" dirty="0" smtClean="0"/>
              <a:t> </a:t>
            </a:r>
            <a:r>
              <a:rPr lang="nb-NO" baseline="0" dirty="0" err="1" smtClean="0"/>
              <a:t>of</a:t>
            </a:r>
            <a:r>
              <a:rPr lang="nb-NO" baseline="0" dirty="0" smtClean="0"/>
              <a:t> </a:t>
            </a:r>
            <a:r>
              <a:rPr lang="nb-NO" baseline="0" dirty="0" err="1" smtClean="0"/>
              <a:t>explosives</a:t>
            </a:r>
            <a:r>
              <a:rPr lang="nb-NO" baseline="0" dirty="0" smtClean="0"/>
              <a:t>? – </a:t>
            </a:r>
            <a:r>
              <a:rPr lang="nb-NO" baseline="0" dirty="0" err="1" smtClean="0"/>
              <a:t>imidiately</a:t>
            </a:r>
            <a:r>
              <a:rPr lang="nb-NO" baseline="0" dirty="0" smtClean="0"/>
              <a:t> </a:t>
            </a:r>
            <a:r>
              <a:rPr lang="nb-NO" baseline="0" dirty="0" err="1" smtClean="0"/>
              <a:t>reactions</a:t>
            </a:r>
            <a:r>
              <a:rPr lang="nb-NO" baseline="0" dirty="0" smtClean="0"/>
              <a:t> – same </a:t>
            </a:r>
            <a:r>
              <a:rPr lang="nb-NO" baseline="0" dirty="0" err="1" smtClean="0"/>
              <a:t>conditions</a:t>
            </a:r>
            <a:r>
              <a:rPr lang="nb-NO" baseline="0" dirty="0" smtClean="0"/>
              <a:t> for all </a:t>
            </a:r>
            <a:r>
              <a:rPr lang="nb-NO" baseline="0" dirty="0" err="1" smtClean="0"/>
              <a:t>the</a:t>
            </a:r>
            <a:r>
              <a:rPr lang="nb-NO" baseline="0" dirty="0" smtClean="0"/>
              <a:t> operators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nb-NO" baseline="0" dirty="0" smtClean="0"/>
              <a:t>The </a:t>
            </a:r>
            <a:r>
              <a:rPr lang="nb-NO" baseline="0" dirty="0" err="1" smtClean="0"/>
              <a:t>products</a:t>
            </a:r>
            <a:r>
              <a:rPr lang="nb-NO" baseline="0" dirty="0" smtClean="0"/>
              <a:t> (CE-mark?)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nb-NO" baseline="0" dirty="0" err="1" smtClean="0"/>
              <a:t>Updating</a:t>
            </a:r>
            <a:r>
              <a:rPr lang="nb-NO" baseline="0" dirty="0" smtClean="0"/>
              <a:t> </a:t>
            </a:r>
            <a:r>
              <a:rPr lang="nb-NO" baseline="0" dirty="0" err="1" smtClean="0"/>
              <a:t>the</a:t>
            </a:r>
            <a:r>
              <a:rPr lang="nb-NO" baseline="0" dirty="0" smtClean="0"/>
              <a:t> </a:t>
            </a:r>
            <a:r>
              <a:rPr lang="nb-NO" baseline="0" dirty="0" err="1" smtClean="0"/>
              <a:t>safety</a:t>
            </a:r>
            <a:r>
              <a:rPr lang="nb-NO" baseline="0" dirty="0" smtClean="0"/>
              <a:t> report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baseline="0" dirty="0" smtClean="0"/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nb-NO" baseline="0" dirty="0" smtClean="0"/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nb-NO" baseline="0" dirty="0" err="1" smtClean="0"/>
              <a:t>Check</a:t>
            </a:r>
            <a:r>
              <a:rPr lang="nb-NO" baseline="0" dirty="0" smtClean="0"/>
              <a:t> up </a:t>
            </a:r>
            <a:r>
              <a:rPr lang="nb-NO" baseline="0" dirty="0" err="1" smtClean="0"/>
              <a:t>the</a:t>
            </a:r>
            <a:r>
              <a:rPr lang="nb-NO" baseline="0" dirty="0" smtClean="0"/>
              <a:t> </a:t>
            </a:r>
            <a:r>
              <a:rPr lang="nb-NO" baseline="0" dirty="0" err="1" smtClean="0"/>
              <a:t>followup</a:t>
            </a:r>
            <a:r>
              <a:rPr lang="nb-NO" baseline="0" dirty="0" smtClean="0"/>
              <a:t> </a:t>
            </a:r>
            <a:r>
              <a:rPr lang="nb-NO" baseline="0" dirty="0" err="1" smtClean="0"/>
              <a:t>of</a:t>
            </a:r>
            <a:r>
              <a:rPr lang="nb-NO" baseline="0" dirty="0" smtClean="0"/>
              <a:t> joint </a:t>
            </a:r>
            <a:r>
              <a:rPr lang="nb-NO" baseline="0" dirty="0" err="1" smtClean="0"/>
              <a:t>exercises</a:t>
            </a:r>
            <a:r>
              <a:rPr lang="nb-NO" baseline="0" dirty="0" smtClean="0"/>
              <a:t> and trainings </a:t>
            </a:r>
            <a:r>
              <a:rPr lang="nb-NO" baseline="0" dirty="0" err="1" smtClean="0"/>
              <a:t>with</a:t>
            </a:r>
            <a:r>
              <a:rPr lang="nb-NO" baseline="0" dirty="0" smtClean="0"/>
              <a:t> first </a:t>
            </a:r>
            <a:r>
              <a:rPr lang="nb-NO" baseline="0" dirty="0" err="1" smtClean="0"/>
              <a:t>responders</a:t>
            </a:r>
            <a:r>
              <a:rPr lang="nb-NO" baseline="0" dirty="0" smtClean="0"/>
              <a:t> (firefighters, </a:t>
            </a:r>
            <a:r>
              <a:rPr lang="nb-NO" baseline="0" dirty="0" err="1" smtClean="0"/>
              <a:t>police</a:t>
            </a:r>
            <a:r>
              <a:rPr lang="nb-NO" baseline="0" dirty="0" smtClean="0"/>
              <a:t>, </a:t>
            </a:r>
            <a:r>
              <a:rPr lang="nb-NO" baseline="0" dirty="0" err="1" smtClean="0"/>
              <a:t>ambulance</a:t>
            </a:r>
            <a:r>
              <a:rPr lang="nb-NO" baseline="0" dirty="0" smtClean="0"/>
              <a:t>)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nb-NO" baseline="0" dirty="0" smtClean="0"/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nb-NO" baseline="0" dirty="0" smtClean="0"/>
              <a:t>Transport </a:t>
            </a:r>
            <a:r>
              <a:rPr lang="nb-NO" baseline="0" dirty="0" err="1" smtClean="0"/>
              <a:t>safety</a:t>
            </a:r>
            <a:r>
              <a:rPr lang="nb-NO" baseline="0" dirty="0" smtClean="0"/>
              <a:t> and </a:t>
            </a:r>
            <a:r>
              <a:rPr lang="nb-NO" baseline="0" dirty="0" err="1" smtClean="0"/>
              <a:t>security</a:t>
            </a:r>
            <a:endParaRPr lang="nb-NO" baseline="0" dirty="0" smtClean="0"/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nb-NO" baseline="0" dirty="0" smtClean="0"/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nb-NO" baseline="0" dirty="0" smtClean="0"/>
              <a:t>Location </a:t>
            </a:r>
            <a:r>
              <a:rPr lang="nb-NO" baseline="0" dirty="0" err="1" smtClean="0"/>
              <a:t>of</a:t>
            </a:r>
            <a:r>
              <a:rPr lang="nb-NO" baseline="0" dirty="0" smtClean="0"/>
              <a:t> </a:t>
            </a:r>
            <a:r>
              <a:rPr lang="nb-NO" baseline="0" dirty="0" err="1" smtClean="0"/>
              <a:t>storages</a:t>
            </a:r>
            <a:r>
              <a:rPr lang="nb-NO" baseline="0" dirty="0" smtClean="0"/>
              <a:t> – </a:t>
            </a:r>
            <a:r>
              <a:rPr lang="nb-NO" baseline="0" dirty="0" err="1" smtClean="0"/>
              <a:t>safety</a:t>
            </a:r>
            <a:r>
              <a:rPr lang="nb-NO" baseline="0" dirty="0" smtClean="0"/>
              <a:t> </a:t>
            </a:r>
            <a:r>
              <a:rPr lang="nb-NO" baseline="0" dirty="0" err="1" smtClean="0"/>
              <a:t>distances</a:t>
            </a:r>
            <a:r>
              <a:rPr lang="nb-NO" baseline="0" dirty="0" smtClean="0"/>
              <a:t> and </a:t>
            </a:r>
            <a:r>
              <a:rPr lang="nb-NO" baseline="0" dirty="0" err="1" smtClean="0"/>
              <a:t>distance</a:t>
            </a:r>
            <a:r>
              <a:rPr lang="nb-NO" baseline="0" dirty="0" smtClean="0"/>
              <a:t> to </a:t>
            </a:r>
            <a:r>
              <a:rPr lang="nb-NO" baseline="0" dirty="0" err="1" smtClean="0"/>
              <a:t>burning</a:t>
            </a:r>
            <a:r>
              <a:rPr lang="nb-NO" baseline="0" dirty="0" smtClean="0"/>
              <a:t> materials – </a:t>
            </a:r>
            <a:r>
              <a:rPr lang="nb-NO" baseline="0" dirty="0" err="1" smtClean="0"/>
              <a:t>what</a:t>
            </a:r>
            <a:r>
              <a:rPr lang="nb-NO" baseline="0" dirty="0" smtClean="0"/>
              <a:t> </a:t>
            </a:r>
            <a:r>
              <a:rPr lang="nb-NO" baseline="0" dirty="0" err="1" smtClean="0"/>
              <a:t>if</a:t>
            </a:r>
            <a:r>
              <a:rPr lang="nb-NO" baseline="0" dirty="0" smtClean="0"/>
              <a:t> forestfires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dirty="0" smtClean="0"/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797452-3CFD-4444-8D0B-B91B48604C50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467970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tat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vne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vnekort med s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n eller Usan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b-NO" smtClean="0"/>
              <a:t>Klikk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Break-</a:t>
            </a:r>
            <a:r>
              <a:rPr lang="nb-NO" dirty="0" err="1" smtClean="0"/>
              <a:t>out</a:t>
            </a:r>
            <a:r>
              <a:rPr lang="nb-NO" dirty="0" smtClean="0"/>
              <a:t> </a:t>
            </a:r>
            <a:r>
              <a:rPr lang="nb-NO" dirty="0" err="1" smtClean="0"/>
              <a:t>session</a:t>
            </a:r>
            <a:r>
              <a:rPr lang="nb-NO" dirty="0" smtClean="0"/>
              <a:t> 3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b="1" dirty="0" smtClean="0"/>
          </a:p>
          <a:p>
            <a:r>
              <a:rPr lang="en-GB" sz="2400" b="1" dirty="0"/>
              <a:t>Inspection of Explosive </a:t>
            </a:r>
            <a:r>
              <a:rPr lang="en-GB" sz="2400" b="1" dirty="0" smtClean="0"/>
              <a:t>Sites</a:t>
            </a:r>
          </a:p>
          <a:p>
            <a:r>
              <a:rPr lang="nb-NO" dirty="0" smtClean="0"/>
              <a:t>Group 3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338938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592925" y="264406"/>
            <a:ext cx="8911687" cy="683046"/>
          </a:xfrm>
        </p:spPr>
        <p:txBody>
          <a:bodyPr>
            <a:normAutofit/>
          </a:bodyPr>
          <a:lstStyle/>
          <a:p>
            <a:r>
              <a:rPr lang="nb-NO" dirty="0" smtClean="0"/>
              <a:t>Questions for </a:t>
            </a:r>
            <a:r>
              <a:rPr lang="nb-NO" dirty="0" err="1" smtClean="0"/>
              <a:t>discussion</a:t>
            </a:r>
            <a:endParaRPr lang="nb-NO" dirty="0"/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599159"/>
              </p:ext>
            </p:extLst>
          </p:nvPr>
        </p:nvGraphicFramePr>
        <p:xfrm>
          <a:off x="1961002" y="947452"/>
          <a:ext cx="8659258" cy="58216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56438"/>
                <a:gridCol w="8002820"/>
              </a:tblGrid>
              <a:tr h="15279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B3-1</a:t>
                      </a:r>
                      <a:endParaRPr lang="nb-NO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15" marR="4041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INSPECTIONS</a:t>
                      </a:r>
                      <a:endParaRPr lang="nb-NO" sz="1400" b="1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    Main Question:  How do you carry out inspections?</a:t>
                      </a:r>
                      <a:endParaRPr lang="nb-NO" sz="14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effectLst/>
                        </a:rPr>
                        <a:t>How do you plan your inspections; choice of sites, frequency, topics and focus?</a:t>
                      </a:r>
                      <a:endParaRPr lang="nb-NO" sz="14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effectLst/>
                        </a:rPr>
                        <a:t>Do you use the Seveso report as the basis of your inspections?</a:t>
                      </a:r>
                      <a:endParaRPr lang="nb-NO" sz="14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effectLst/>
                        </a:rPr>
                        <a:t>How do you identify and inspect lower tier sites?</a:t>
                      </a:r>
                      <a:endParaRPr lang="nb-NO" sz="14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effectLst/>
                        </a:rPr>
                        <a:t>What topics have you chosen for your inspections?</a:t>
                      </a:r>
                      <a:endParaRPr lang="nb-NO" sz="14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effectLst/>
                        </a:rPr>
                        <a:t>How do you inspect lower tier sites and do you have the power to enter an      unregulated site?</a:t>
                      </a:r>
                      <a:endParaRPr lang="nb-NO" sz="14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effectLst/>
                        </a:rPr>
                        <a:t>How do you inspect ancillary sites and activities such as test ranges and disposal      facilities?</a:t>
                      </a:r>
                      <a:endParaRPr lang="nb-NO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15" marR="40415" marT="0" marB="0"/>
                </a:tc>
              </a:tr>
              <a:tr h="14108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B3-2</a:t>
                      </a:r>
                      <a:endParaRPr lang="nb-NO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15" marR="4041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FINDINGS</a:t>
                      </a:r>
                      <a:endParaRPr lang="nb-NO" sz="1400" b="1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Main Question: What are the main findings from your inspections?</a:t>
                      </a:r>
                      <a:endParaRPr lang="nb-NO" sz="14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Are there significant differences between explosives and pyrotechnics/fireworks sites; culture, SMS, adherence to regulations?</a:t>
                      </a:r>
                      <a:endParaRPr lang="nb-NO" sz="14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effectLst/>
                        </a:rPr>
                        <a:t>What are the main causes for concern arising from your inspections; culture, SMS and technical?</a:t>
                      </a:r>
                      <a:endParaRPr lang="nb-NO" sz="14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effectLst/>
                        </a:rPr>
                        <a:t>Have you prosecuted and shut down operations and why?</a:t>
                      </a:r>
                      <a:endParaRPr lang="nb-NO" sz="14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effectLst/>
                        </a:rPr>
                        <a:t>Has Seveso 3 made a difference to the operations on the sites?</a:t>
                      </a:r>
                      <a:endParaRPr lang="nb-NO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15" marR="40415" marT="0" marB="0"/>
                </a:tc>
              </a:tr>
              <a:tr h="16222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B3-3</a:t>
                      </a:r>
                      <a:endParaRPr lang="nb-NO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15" marR="4041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</a:rPr>
                        <a:t>RECOMMENDED GOOD PRACTICE</a:t>
                      </a:r>
                      <a:endParaRPr lang="nb-NO" sz="1400" b="1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</a:rPr>
                        <a:t>Provide a list of bullet points which offer advice and good practice it other inspectors for inclusion in the final MJV report.</a:t>
                      </a:r>
                      <a:endParaRPr lang="nb-NO" sz="14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</a:rPr>
                        <a:t>How you inspect</a:t>
                      </a:r>
                      <a:endParaRPr lang="nb-NO" sz="14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</a:rPr>
                        <a:t>What you look for</a:t>
                      </a:r>
                      <a:endParaRPr lang="nb-NO" sz="14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</a:rPr>
                        <a:t>What you have found</a:t>
                      </a:r>
                      <a:endParaRPr lang="nb-NO" sz="14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</a:rPr>
                        <a:t>What actions you have taken and what do you suggest</a:t>
                      </a:r>
                      <a:endParaRPr lang="nb-NO" sz="14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i="1" dirty="0" smtClean="0">
                          <a:effectLst/>
                        </a:rPr>
                        <a:t>You </a:t>
                      </a:r>
                      <a:r>
                        <a:rPr lang="en-US" sz="1800" b="1" i="1" dirty="0">
                          <a:effectLst/>
                        </a:rPr>
                        <a:t>may prepare this as you answer the previous two questions</a:t>
                      </a:r>
                      <a:endParaRPr lang="nb-NO" sz="1800" b="1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15" marR="4041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6567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592925" y="304800"/>
            <a:ext cx="9186699" cy="1290918"/>
          </a:xfrm>
        </p:spPr>
        <p:txBody>
          <a:bodyPr>
            <a:normAutofit fontScale="90000"/>
          </a:bodyPr>
          <a:lstStyle/>
          <a:p>
            <a:r>
              <a:rPr lang="nb-NO" dirty="0" smtClean="0"/>
              <a:t>B1-3 </a:t>
            </a:r>
            <a:r>
              <a:rPr lang="nb-NO" dirty="0" err="1" smtClean="0"/>
              <a:t>Recommended</a:t>
            </a:r>
            <a:r>
              <a:rPr lang="nb-NO" dirty="0" smtClean="0"/>
              <a:t> </a:t>
            </a:r>
            <a:r>
              <a:rPr lang="nb-NO" dirty="0" err="1" smtClean="0"/>
              <a:t>Good</a:t>
            </a:r>
            <a:r>
              <a:rPr lang="nb-NO" dirty="0" smtClean="0"/>
              <a:t> </a:t>
            </a:r>
            <a:r>
              <a:rPr lang="nb-NO" dirty="0" err="1" smtClean="0"/>
              <a:t>Practice</a:t>
            </a:r>
            <a:r>
              <a:rPr lang="nb-NO" dirty="0" smtClean="0"/>
              <a:t> </a:t>
            </a:r>
            <a:r>
              <a:rPr lang="nb-NO" dirty="0" err="1" smtClean="0"/>
              <a:t>Inspections</a:t>
            </a:r>
            <a:r>
              <a:rPr lang="nb-NO" dirty="0" smtClean="0"/>
              <a:t/>
            </a:r>
            <a:br>
              <a:rPr lang="nb-NO" dirty="0" smtClean="0"/>
            </a:br>
            <a:r>
              <a:rPr lang="en-US" sz="2200" dirty="0">
                <a:solidFill>
                  <a:srgbClr val="FF0000"/>
                </a:solidFill>
              </a:rPr>
              <a:t>Provide a list of bullet points which offer advice and good practice it other inspectors for inclusion in the final MJV report.</a:t>
            </a:r>
            <a:r>
              <a:rPr lang="nb-NO" sz="2200" dirty="0">
                <a:solidFill>
                  <a:srgbClr val="FF0000"/>
                </a:solidFill>
              </a:rPr>
              <a:t/>
            </a:r>
            <a:br>
              <a:rPr lang="nb-NO" sz="2200" dirty="0">
                <a:solidFill>
                  <a:srgbClr val="FF0000"/>
                </a:solidFill>
              </a:rPr>
            </a:b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nb-NO" dirty="0" smtClean="0"/>
              <a:t>The </a:t>
            </a:r>
            <a:r>
              <a:rPr lang="nb-NO" dirty="0" err="1" smtClean="0"/>
              <a:t>responsibility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Mangement</a:t>
            </a:r>
            <a:endParaRPr lang="nb-NO" dirty="0" smtClean="0"/>
          </a:p>
          <a:p>
            <a:pPr lvl="1"/>
            <a:r>
              <a:rPr lang="nb-NO" dirty="0" smtClean="0"/>
              <a:t>Content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storage</a:t>
            </a:r>
            <a:r>
              <a:rPr lang="nb-NO" dirty="0" smtClean="0"/>
              <a:t> </a:t>
            </a:r>
            <a:r>
              <a:rPr lang="nb-NO" dirty="0" err="1" smtClean="0"/>
              <a:t>inline</a:t>
            </a:r>
            <a:r>
              <a:rPr lang="nb-NO" dirty="0"/>
              <a:t> </a:t>
            </a:r>
            <a:r>
              <a:rPr lang="nb-NO" dirty="0" err="1" smtClean="0"/>
              <a:t>with</a:t>
            </a:r>
            <a:r>
              <a:rPr lang="nb-NO" dirty="0" smtClean="0"/>
              <a:t> </a:t>
            </a:r>
            <a:r>
              <a:rPr lang="nb-NO" dirty="0" err="1" smtClean="0"/>
              <a:t>safety</a:t>
            </a:r>
            <a:r>
              <a:rPr lang="nb-NO" dirty="0" smtClean="0"/>
              <a:t> report and </a:t>
            </a:r>
            <a:r>
              <a:rPr lang="nb-NO" dirty="0" err="1" smtClean="0"/>
              <a:t>permits</a:t>
            </a:r>
            <a:endParaRPr lang="nb-NO" dirty="0" smtClean="0"/>
          </a:p>
          <a:p>
            <a:pPr lvl="2"/>
            <a:r>
              <a:rPr lang="nb-NO" dirty="0" err="1" smtClean="0"/>
              <a:t>Classifications</a:t>
            </a:r>
            <a:r>
              <a:rPr lang="nb-NO" dirty="0" smtClean="0"/>
              <a:t>, </a:t>
            </a:r>
            <a:r>
              <a:rPr lang="nb-NO" dirty="0" err="1" smtClean="0"/>
              <a:t>limitations</a:t>
            </a:r>
            <a:r>
              <a:rPr lang="nb-NO" dirty="0" smtClean="0"/>
              <a:t> given in </a:t>
            </a:r>
            <a:r>
              <a:rPr lang="nb-NO" dirty="0" err="1" smtClean="0"/>
              <a:t>permits</a:t>
            </a:r>
            <a:endParaRPr lang="nb-NO" dirty="0" smtClean="0"/>
          </a:p>
          <a:p>
            <a:pPr lvl="2"/>
            <a:r>
              <a:rPr lang="nb-NO" dirty="0" err="1" smtClean="0"/>
              <a:t>Track</a:t>
            </a:r>
            <a:r>
              <a:rPr lang="nb-NO" dirty="0" smtClean="0"/>
              <a:t> and trace</a:t>
            </a:r>
          </a:p>
          <a:p>
            <a:pPr lvl="1"/>
            <a:r>
              <a:rPr lang="nb-NO" dirty="0" smtClean="0"/>
              <a:t>How to </a:t>
            </a:r>
            <a:r>
              <a:rPr lang="nb-NO" dirty="0" err="1" smtClean="0"/>
              <a:t>manage</a:t>
            </a:r>
            <a:r>
              <a:rPr lang="nb-NO" dirty="0" smtClean="0"/>
              <a:t> </a:t>
            </a:r>
            <a:r>
              <a:rPr lang="nb-NO" dirty="0" err="1" smtClean="0"/>
              <a:t>track</a:t>
            </a:r>
            <a:r>
              <a:rPr lang="nb-NO" dirty="0" smtClean="0"/>
              <a:t> and trace</a:t>
            </a:r>
          </a:p>
          <a:p>
            <a:pPr lvl="1"/>
            <a:r>
              <a:rPr lang="nb-NO" dirty="0" err="1" smtClean="0"/>
              <a:t>Conditions</a:t>
            </a:r>
            <a:r>
              <a:rPr lang="nb-NO" dirty="0"/>
              <a:t> </a:t>
            </a:r>
            <a:r>
              <a:rPr lang="nb-NO" dirty="0" err="1" smtClean="0"/>
              <a:t>around</a:t>
            </a:r>
            <a:endParaRPr lang="nb-NO" dirty="0" smtClean="0"/>
          </a:p>
          <a:p>
            <a:pPr lvl="1"/>
            <a:r>
              <a:rPr lang="nb-NO" dirty="0" err="1" smtClean="0"/>
              <a:t>Maintainance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critical</a:t>
            </a:r>
            <a:r>
              <a:rPr lang="nb-NO" dirty="0" smtClean="0"/>
              <a:t> </a:t>
            </a:r>
            <a:r>
              <a:rPr lang="nb-NO" dirty="0" err="1" smtClean="0"/>
              <a:t>equipment</a:t>
            </a:r>
            <a:r>
              <a:rPr lang="nb-NO" dirty="0" smtClean="0"/>
              <a:t> – is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critical</a:t>
            </a:r>
            <a:r>
              <a:rPr lang="nb-NO" dirty="0" smtClean="0"/>
              <a:t> </a:t>
            </a:r>
            <a:r>
              <a:rPr lang="nb-NO" dirty="0" err="1" smtClean="0"/>
              <a:t>equipment</a:t>
            </a:r>
            <a:r>
              <a:rPr lang="nb-NO" dirty="0" smtClean="0"/>
              <a:t> </a:t>
            </a:r>
            <a:r>
              <a:rPr lang="nb-NO" dirty="0" err="1" smtClean="0"/>
              <a:t>identified</a:t>
            </a:r>
            <a:r>
              <a:rPr lang="nb-NO" dirty="0" smtClean="0"/>
              <a:t>?</a:t>
            </a:r>
          </a:p>
          <a:p>
            <a:pPr lvl="1"/>
            <a:r>
              <a:rPr lang="nb-NO" dirty="0" err="1" smtClean="0"/>
              <a:t>Traning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operators</a:t>
            </a:r>
          </a:p>
          <a:p>
            <a:pPr lvl="1"/>
            <a:r>
              <a:rPr lang="nb-NO" dirty="0" smtClean="0"/>
              <a:t>How to </a:t>
            </a:r>
            <a:r>
              <a:rPr lang="nb-NO" dirty="0" err="1" smtClean="0"/>
              <a:t>use</a:t>
            </a:r>
            <a:r>
              <a:rPr lang="nb-NO" dirty="0" smtClean="0"/>
              <a:t>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deviation</a:t>
            </a:r>
            <a:r>
              <a:rPr lang="nb-NO" dirty="0" smtClean="0"/>
              <a:t> system – </a:t>
            </a:r>
            <a:r>
              <a:rPr lang="nb-NO" dirty="0" err="1" smtClean="0"/>
              <a:t>compliance</a:t>
            </a:r>
            <a:endParaRPr lang="nb-NO" dirty="0" smtClean="0"/>
          </a:p>
          <a:p>
            <a:pPr lvl="1"/>
            <a:r>
              <a:rPr lang="nb-NO" dirty="0" smtClean="0"/>
              <a:t>Riskassessment - </a:t>
            </a:r>
            <a:r>
              <a:rPr lang="nb-NO" dirty="0" err="1" smtClean="0"/>
              <a:t>secuirty</a:t>
            </a:r>
            <a:endParaRPr lang="nb-NO" dirty="0"/>
          </a:p>
          <a:p>
            <a:r>
              <a:rPr lang="nb-NO" dirty="0" err="1" smtClean="0"/>
              <a:t>Emergency</a:t>
            </a:r>
            <a:r>
              <a:rPr lang="nb-NO" dirty="0" smtClean="0"/>
              <a:t> plans, </a:t>
            </a:r>
            <a:r>
              <a:rPr lang="nb-NO" dirty="0" err="1" smtClean="0"/>
              <a:t>exercises</a:t>
            </a:r>
            <a:r>
              <a:rPr lang="nb-NO" dirty="0" smtClean="0"/>
              <a:t> </a:t>
            </a:r>
            <a:r>
              <a:rPr lang="nb-NO" dirty="0" err="1" smtClean="0"/>
              <a:t>together</a:t>
            </a:r>
            <a:r>
              <a:rPr lang="nb-NO" dirty="0" smtClean="0"/>
              <a:t> </a:t>
            </a:r>
            <a:r>
              <a:rPr lang="nb-NO" dirty="0" err="1" smtClean="0"/>
              <a:t>with</a:t>
            </a:r>
            <a:r>
              <a:rPr lang="nb-NO" dirty="0" smtClean="0"/>
              <a:t> first </a:t>
            </a:r>
            <a:r>
              <a:rPr lang="nb-NO" dirty="0" err="1" smtClean="0"/>
              <a:t>responders</a:t>
            </a:r>
            <a:endParaRPr lang="nb-NO" dirty="0" smtClean="0"/>
          </a:p>
          <a:p>
            <a:r>
              <a:rPr lang="nb-NO" dirty="0" smtClean="0"/>
              <a:t>«</a:t>
            </a:r>
            <a:r>
              <a:rPr lang="nb-NO" dirty="0" err="1" smtClean="0"/>
              <a:t>Housekeeping</a:t>
            </a:r>
            <a:r>
              <a:rPr lang="nb-NO" dirty="0" smtClean="0"/>
              <a:t>» </a:t>
            </a:r>
            <a:r>
              <a:rPr lang="nb-NO" dirty="0" err="1" smtClean="0"/>
              <a:t>routines</a:t>
            </a:r>
            <a:endParaRPr lang="nb-NO" dirty="0" smtClean="0"/>
          </a:p>
          <a:p>
            <a:pPr lvl="1"/>
            <a:r>
              <a:rPr lang="nb-NO" dirty="0" smtClean="0"/>
              <a:t>Old </a:t>
            </a:r>
            <a:r>
              <a:rPr lang="nb-NO" dirty="0" err="1" smtClean="0"/>
              <a:t>products</a:t>
            </a:r>
            <a:r>
              <a:rPr lang="nb-NO" dirty="0" smtClean="0"/>
              <a:t> in </a:t>
            </a:r>
            <a:r>
              <a:rPr lang="nb-NO" dirty="0" err="1" smtClean="0"/>
              <a:t>the</a:t>
            </a:r>
            <a:r>
              <a:rPr lang="nb-NO" dirty="0" smtClean="0"/>
              <a:t> magasin and </a:t>
            </a:r>
            <a:r>
              <a:rPr lang="nb-NO" dirty="0" err="1" smtClean="0"/>
              <a:t>products</a:t>
            </a:r>
            <a:r>
              <a:rPr lang="nb-NO" dirty="0" smtClean="0"/>
              <a:t> </a:t>
            </a:r>
            <a:r>
              <a:rPr lang="nb-NO" dirty="0" err="1" smtClean="0"/>
              <a:t>that</a:t>
            </a:r>
            <a:r>
              <a:rPr lang="nb-NO" dirty="0" smtClean="0"/>
              <a:t> </a:t>
            </a:r>
            <a:r>
              <a:rPr lang="nb-NO" dirty="0" err="1" smtClean="0"/>
              <a:t>failed</a:t>
            </a:r>
            <a:endParaRPr lang="nb-NO" dirty="0" smtClean="0"/>
          </a:p>
          <a:p>
            <a:r>
              <a:rPr lang="nb-NO" dirty="0" err="1" smtClean="0"/>
              <a:t>Competent</a:t>
            </a:r>
            <a:r>
              <a:rPr lang="nb-NO" dirty="0" smtClean="0"/>
              <a:t> </a:t>
            </a:r>
            <a:r>
              <a:rPr lang="nb-NO" dirty="0" err="1" smtClean="0"/>
              <a:t>authorities</a:t>
            </a:r>
            <a:r>
              <a:rPr lang="nb-NO" dirty="0" smtClean="0"/>
              <a:t> </a:t>
            </a:r>
            <a:r>
              <a:rPr lang="nb-NO" dirty="0" err="1" smtClean="0"/>
              <a:t>need</a:t>
            </a:r>
            <a:r>
              <a:rPr lang="nb-NO" dirty="0" smtClean="0"/>
              <a:t> to more </a:t>
            </a:r>
            <a:r>
              <a:rPr lang="nb-NO" dirty="0" err="1" smtClean="0"/>
              <a:t>decisive</a:t>
            </a:r>
            <a:endParaRPr lang="nb-NO" dirty="0" smtClean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933897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ryllestav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108</TotalTime>
  <Words>564</Words>
  <Application>Microsoft Office PowerPoint</Application>
  <PresentationFormat>Widescreen</PresentationFormat>
  <Paragraphs>85</Paragraphs>
  <Slides>3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6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3</vt:i4>
      </vt:variant>
    </vt:vector>
  </HeadingPairs>
  <TitlesOfParts>
    <vt:vector size="10" baseType="lpstr">
      <vt:lpstr>Arial</vt:lpstr>
      <vt:lpstr>Calibri</vt:lpstr>
      <vt:lpstr>Century Gothic</vt:lpstr>
      <vt:lpstr>Symbol</vt:lpstr>
      <vt:lpstr>Times New Roman</vt:lpstr>
      <vt:lpstr>Wingdings 3</vt:lpstr>
      <vt:lpstr>Tryllestav</vt:lpstr>
      <vt:lpstr>Break-out session 3</vt:lpstr>
      <vt:lpstr>Questions for discussion</vt:lpstr>
      <vt:lpstr>B1-3 Recommended Good Practice Inspections Provide a list of bullet points which offer advice and good practice it other inspectors for inclusion in the final MJV report. </vt:lpstr>
    </vt:vector>
  </TitlesOfParts>
  <Company>DSB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Break</dc:title>
  <dc:creator>Larsen, Ragnhild Gjøstein</dc:creator>
  <cp:lastModifiedBy>Larsen, Ragnhild Gjøstein</cp:lastModifiedBy>
  <cp:revision>21</cp:revision>
  <dcterms:created xsi:type="dcterms:W3CDTF">2016-11-08T06:29:06Z</dcterms:created>
  <dcterms:modified xsi:type="dcterms:W3CDTF">2016-11-11T13:30:51Z</dcterms:modified>
</cp:coreProperties>
</file>