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68251" autoAdjust="0"/>
  </p:normalViewPr>
  <p:slideViewPr>
    <p:cSldViewPr snapToGrid="0">
      <p:cViewPr varScale="1">
        <p:scale>
          <a:sx n="58" d="100"/>
          <a:sy n="58" d="100"/>
        </p:scale>
        <p:origin x="-1146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721D23-2CC8-4A35-9C92-63B29CD8BB53}" type="datetimeFigureOut">
              <a:rPr lang="nb-NO" smtClean="0"/>
              <a:t>11.11.2016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797452-3CFD-4444-8D0B-B91B48604C5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46599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err="1" smtClean="0"/>
              <a:t>You</a:t>
            </a:r>
            <a:r>
              <a:rPr lang="nb-NO" dirty="0" smtClean="0"/>
              <a:t> </a:t>
            </a:r>
            <a:r>
              <a:rPr lang="nb-NO" dirty="0" err="1" smtClean="0"/>
              <a:t>can</a:t>
            </a:r>
            <a:r>
              <a:rPr lang="nb-NO" dirty="0" smtClean="0"/>
              <a:t> </a:t>
            </a:r>
            <a:r>
              <a:rPr lang="nb-NO" dirty="0" err="1" smtClean="0"/>
              <a:t>take</a:t>
            </a:r>
            <a:r>
              <a:rPr lang="nb-NO" dirty="0" smtClean="0"/>
              <a:t> notes in </a:t>
            </a:r>
            <a:r>
              <a:rPr lang="nb-NO" dirty="0" err="1" smtClean="0"/>
              <a:t>this</a:t>
            </a:r>
            <a:r>
              <a:rPr lang="nb-NO" dirty="0" smtClean="0"/>
              <a:t> </a:t>
            </a:r>
            <a:r>
              <a:rPr lang="nb-NO" dirty="0" err="1" smtClean="0"/>
              <a:t>section</a:t>
            </a:r>
            <a:r>
              <a:rPr lang="nb-NO" dirty="0" smtClean="0"/>
              <a:t>: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797452-3CFD-4444-8D0B-B91B48604C50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3033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err="1" smtClean="0"/>
              <a:t>You</a:t>
            </a:r>
            <a:r>
              <a:rPr lang="nb-NO" dirty="0" smtClean="0"/>
              <a:t> </a:t>
            </a:r>
            <a:r>
              <a:rPr lang="nb-NO" dirty="0" err="1" smtClean="0"/>
              <a:t>can</a:t>
            </a:r>
            <a:r>
              <a:rPr lang="nb-NO" dirty="0" smtClean="0"/>
              <a:t> </a:t>
            </a:r>
            <a:r>
              <a:rPr lang="nb-NO" dirty="0" err="1" smtClean="0"/>
              <a:t>take</a:t>
            </a:r>
            <a:r>
              <a:rPr lang="nb-NO" dirty="0" smtClean="0"/>
              <a:t> notes in </a:t>
            </a:r>
            <a:r>
              <a:rPr lang="nb-NO" dirty="0" err="1" smtClean="0"/>
              <a:t>this</a:t>
            </a:r>
            <a:r>
              <a:rPr lang="nb-NO" dirty="0" smtClean="0"/>
              <a:t> </a:t>
            </a:r>
            <a:r>
              <a:rPr lang="nb-NO" dirty="0" err="1" smtClean="0"/>
              <a:t>section</a:t>
            </a:r>
            <a:r>
              <a:rPr lang="nb-NO" dirty="0" smtClean="0"/>
              <a:t>: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797452-3CFD-4444-8D0B-B91B48604C50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731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t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 med s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n eller Usa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Break-</a:t>
            </a:r>
            <a:r>
              <a:rPr lang="nb-NO" dirty="0" err="1" smtClean="0"/>
              <a:t>out</a:t>
            </a:r>
            <a:r>
              <a:rPr lang="nb-NO" dirty="0" smtClean="0"/>
              <a:t> </a:t>
            </a:r>
            <a:r>
              <a:rPr lang="nb-NO" dirty="0" err="1" smtClean="0"/>
              <a:t>session</a:t>
            </a:r>
            <a:r>
              <a:rPr lang="nb-NO" dirty="0" smtClean="0"/>
              <a:t> 3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b="1" dirty="0" smtClean="0"/>
          </a:p>
          <a:p>
            <a:r>
              <a:rPr lang="en-GB" sz="2400" b="1" dirty="0"/>
              <a:t>Inspection of Explosive </a:t>
            </a:r>
            <a:r>
              <a:rPr lang="en-GB" sz="2400" b="1" dirty="0" smtClean="0"/>
              <a:t>Sites</a:t>
            </a:r>
          </a:p>
          <a:p>
            <a:r>
              <a:rPr lang="nb-NO" smtClean="0"/>
              <a:t>Group 2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38938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592925" y="251012"/>
            <a:ext cx="8911687" cy="1058804"/>
          </a:xfrm>
        </p:spPr>
        <p:txBody>
          <a:bodyPr>
            <a:normAutofit/>
          </a:bodyPr>
          <a:lstStyle/>
          <a:p>
            <a:r>
              <a:rPr lang="nb-NO" sz="2400" dirty="0" smtClean="0"/>
              <a:t>B 3-1 </a:t>
            </a:r>
            <a:r>
              <a:rPr lang="nb-NO" sz="2400" dirty="0" err="1" smtClean="0"/>
              <a:t>Inspections</a:t>
            </a:r>
            <a:r>
              <a:rPr lang="nb-NO" sz="2400" dirty="0" smtClean="0"/>
              <a:t/>
            </a:r>
            <a:br>
              <a:rPr lang="nb-NO" sz="2400" dirty="0" smtClean="0"/>
            </a:br>
            <a:r>
              <a:rPr lang="en-US" sz="2400" dirty="0"/>
              <a:t>Main Question:  How do you carry out inspections?</a:t>
            </a:r>
            <a:endParaRPr lang="nb-NO" sz="24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360612" y="1306286"/>
            <a:ext cx="8915400" cy="4931229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Choice of topics depends on the type of company you’re visiting.  For example,</a:t>
            </a:r>
          </a:p>
          <a:p>
            <a:pPr lvl="1"/>
            <a:r>
              <a:rPr lang="en-US" dirty="0"/>
              <a:t>Some topics for every site – management of change, competence</a:t>
            </a:r>
          </a:p>
          <a:p>
            <a:pPr lvl="1"/>
            <a:r>
              <a:rPr lang="en-US" dirty="0"/>
              <a:t>Small sites vs. large sites – </a:t>
            </a:r>
            <a:r>
              <a:rPr lang="en-US" dirty="0" smtClean="0"/>
              <a:t>different </a:t>
            </a:r>
            <a:r>
              <a:rPr lang="en-US" dirty="0"/>
              <a:t>questions</a:t>
            </a:r>
          </a:p>
          <a:p>
            <a:pPr lvl="0"/>
            <a:r>
              <a:rPr lang="en-US" dirty="0"/>
              <a:t>Extremely useful to have other authorities for some sites\</a:t>
            </a:r>
          </a:p>
          <a:p>
            <a:pPr lvl="1"/>
            <a:r>
              <a:rPr lang="en-US" dirty="0"/>
              <a:t>E.g., production </a:t>
            </a:r>
            <a:r>
              <a:rPr lang="en-US" dirty="0" smtClean="0"/>
              <a:t>sites - </a:t>
            </a:r>
            <a:r>
              <a:rPr lang="en-US" dirty="0" err="1"/>
              <a:t>labour</a:t>
            </a:r>
            <a:r>
              <a:rPr lang="en-US" dirty="0"/>
              <a:t> authority</a:t>
            </a:r>
          </a:p>
          <a:p>
            <a:pPr lvl="0"/>
            <a:r>
              <a:rPr lang="en-US" dirty="0"/>
              <a:t>For large company, start with headquarters and then do </a:t>
            </a:r>
            <a:r>
              <a:rPr lang="en-US" dirty="0" err="1"/>
              <a:t>spotchecks</a:t>
            </a:r>
            <a:r>
              <a:rPr lang="en-US" dirty="0"/>
              <a:t> of other sites to see if they are consistent</a:t>
            </a:r>
          </a:p>
          <a:p>
            <a:pPr lvl="0"/>
            <a:r>
              <a:rPr lang="en-US" dirty="0"/>
              <a:t>Difficult often to inspect SMS – inspectors have to connect the dots more</a:t>
            </a:r>
          </a:p>
          <a:p>
            <a:pPr lvl="1"/>
            <a:r>
              <a:rPr lang="en-US" dirty="0"/>
              <a:t>Attitude tends to be code-based rather than SMS</a:t>
            </a:r>
          </a:p>
          <a:p>
            <a:pPr lvl="0"/>
            <a:r>
              <a:rPr lang="en-US" dirty="0"/>
              <a:t>Differences between pyrotechnics and explosives</a:t>
            </a:r>
          </a:p>
          <a:p>
            <a:pPr lvl="1"/>
            <a:r>
              <a:rPr lang="en-US" dirty="0"/>
              <a:t>Pyrotechnics – low profits, high </a:t>
            </a:r>
            <a:r>
              <a:rPr lang="en-US" dirty="0" smtClean="0"/>
              <a:t>turnover</a:t>
            </a:r>
          </a:p>
          <a:p>
            <a:pPr lvl="1"/>
            <a:r>
              <a:rPr lang="en-US" dirty="0" smtClean="0"/>
              <a:t>Inspect pyrotechnics during season peaks</a:t>
            </a:r>
            <a:endParaRPr lang="en-US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8566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180998" y="288472"/>
            <a:ext cx="8915400" cy="62266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/>
              <a:t>Factors </a:t>
            </a:r>
            <a:r>
              <a:rPr lang="en-US" sz="2400" b="1" dirty="0"/>
              <a:t>of </a:t>
            </a:r>
            <a:r>
              <a:rPr lang="en-US" sz="2400" b="1" dirty="0" smtClean="0"/>
              <a:t>success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-Management </a:t>
            </a:r>
            <a:r>
              <a:rPr lang="en-US" sz="2400" dirty="0"/>
              <a:t>attitude </a:t>
            </a:r>
            <a:r>
              <a:rPr lang="en-US" sz="2400" smtClean="0"/>
              <a:t/>
            </a:r>
            <a:br>
              <a:rPr lang="en-US" sz="2400" smtClean="0"/>
            </a:br>
            <a:r>
              <a:rPr lang="en-US" sz="2400" smtClean="0"/>
              <a:t>-Understanding </a:t>
            </a:r>
            <a:r>
              <a:rPr lang="en-US" sz="2400" dirty="0" smtClean="0"/>
              <a:t>of </a:t>
            </a:r>
            <a:r>
              <a:rPr lang="en-US" sz="2400" dirty="0"/>
              <a:t>hazards,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-</a:t>
            </a:r>
            <a:r>
              <a:rPr lang="en-US" sz="2400" dirty="0"/>
              <a:t>Understanding their </a:t>
            </a:r>
            <a:r>
              <a:rPr lang="en-US" sz="2400" dirty="0" smtClean="0"/>
              <a:t>license</a:t>
            </a:r>
            <a:br>
              <a:rPr lang="en-US" sz="2400" dirty="0" smtClean="0"/>
            </a:br>
            <a:r>
              <a:rPr lang="en-US" sz="2400" dirty="0" smtClean="0"/>
              <a:t>-</a:t>
            </a:r>
            <a:r>
              <a:rPr lang="en-US" sz="2400" dirty="0"/>
              <a:t>Good explosive </a:t>
            </a:r>
            <a:r>
              <a:rPr lang="en-US" sz="2400" dirty="0" smtClean="0"/>
              <a:t>practice</a:t>
            </a:r>
            <a:br>
              <a:rPr lang="en-US" sz="2400" dirty="0" smtClean="0"/>
            </a:br>
            <a:r>
              <a:rPr lang="en-US" sz="2400" dirty="0" smtClean="0"/>
              <a:t>-Good </a:t>
            </a:r>
            <a:r>
              <a:rPr lang="en-US" sz="2400" dirty="0"/>
              <a:t>housekeeping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-Emergency management</a:t>
            </a:r>
            <a:br>
              <a:rPr lang="en-US" sz="2400" dirty="0" smtClean="0"/>
            </a:br>
            <a:r>
              <a:rPr lang="en-US" sz="2400" dirty="0" smtClean="0"/>
              <a:t>-</a:t>
            </a:r>
            <a:r>
              <a:rPr lang="en-US" sz="2400" dirty="0"/>
              <a:t>Do they follow their checklist</a:t>
            </a:r>
            <a:r>
              <a:rPr lang="en-US" sz="2400" dirty="0" smtClean="0"/>
              <a:t>?</a:t>
            </a:r>
            <a:br>
              <a:rPr lang="en-US" sz="2400" dirty="0" smtClean="0"/>
            </a:br>
            <a:r>
              <a:rPr lang="en-US" sz="2400" dirty="0" smtClean="0"/>
              <a:t>-</a:t>
            </a:r>
            <a:r>
              <a:rPr lang="en-US" sz="2400" dirty="0"/>
              <a:t>Ask questions about </a:t>
            </a:r>
            <a:r>
              <a:rPr lang="en-US" sz="2400" dirty="0" smtClean="0"/>
              <a:t>electricity, waste management</a:t>
            </a:r>
            <a:br>
              <a:rPr lang="en-US" sz="2400" dirty="0" smtClean="0"/>
            </a:br>
            <a:r>
              <a:rPr lang="en-US" sz="2400" dirty="0" smtClean="0"/>
              <a:t>-Who </a:t>
            </a:r>
            <a:r>
              <a:rPr lang="en-US" sz="2400" dirty="0"/>
              <a:t>is answering the questions?  </a:t>
            </a:r>
          </a:p>
          <a:p>
            <a:pPr marL="0" indent="0">
              <a:buNone/>
            </a:pPr>
            <a:r>
              <a:rPr lang="en-US" sz="2400" dirty="0" smtClean="0"/>
              <a:t>Most serious violations</a:t>
            </a:r>
            <a:br>
              <a:rPr lang="en-US" sz="2400" dirty="0" smtClean="0"/>
            </a:br>
            <a:r>
              <a:rPr lang="en-US" sz="2400" dirty="0" smtClean="0"/>
              <a:t>-</a:t>
            </a:r>
            <a:r>
              <a:rPr lang="en-US" sz="2400" dirty="0"/>
              <a:t>incompatibility of substances in the same location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-</a:t>
            </a:r>
            <a:r>
              <a:rPr lang="en-US" sz="2400" dirty="0"/>
              <a:t>too much in one </a:t>
            </a:r>
            <a:r>
              <a:rPr lang="en-US" sz="2400" dirty="0" smtClean="0"/>
              <a:t>place</a:t>
            </a:r>
            <a:br>
              <a:rPr lang="en-US" sz="2400" dirty="0" smtClean="0"/>
            </a:br>
            <a:r>
              <a:rPr lang="en-US" sz="2400" dirty="0" smtClean="0"/>
              <a:t>-open </a:t>
            </a:r>
            <a:r>
              <a:rPr lang="en-US" sz="2400" dirty="0"/>
              <a:t>containers</a:t>
            </a:r>
          </a:p>
          <a:p>
            <a:pPr marL="0" indent="0">
              <a:buNone/>
            </a:pPr>
            <a:r>
              <a:rPr lang="en-US" sz="2400" dirty="0"/>
              <a:t>-classification violations</a:t>
            </a:r>
          </a:p>
          <a:p>
            <a:pPr marL="0" indent="0">
              <a:buNone/>
            </a:pPr>
            <a:endParaRPr lang="nb-NO" sz="2400" b="1" dirty="0"/>
          </a:p>
        </p:txBody>
      </p:sp>
    </p:spTree>
    <p:extLst>
      <p:ext uri="{BB962C8B-B14F-4D97-AF65-F5344CB8AC3E}">
        <p14:creationId xmlns:p14="http://schemas.microsoft.com/office/powerpoint/2010/main" val="318657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yllestav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106</TotalTime>
  <Words>143</Words>
  <Application>Microsoft Office PowerPoint</Application>
  <PresentationFormat>Custom</PresentationFormat>
  <Paragraphs>23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Tryllestav</vt:lpstr>
      <vt:lpstr>Break-out session 3</vt:lpstr>
      <vt:lpstr>B 3-1 Inspections Main Question:  How do you carry out inspections?</vt:lpstr>
      <vt:lpstr>PowerPoint Presentation</vt:lpstr>
    </vt:vector>
  </TitlesOfParts>
  <Company>DSB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</dc:title>
  <dc:creator>Larsen, Ragnhild Gjøstein</dc:creator>
  <cp:lastModifiedBy>Wood Maureen</cp:lastModifiedBy>
  <cp:revision>70</cp:revision>
  <dcterms:created xsi:type="dcterms:W3CDTF">2016-11-08T06:29:06Z</dcterms:created>
  <dcterms:modified xsi:type="dcterms:W3CDTF">2016-11-11T10:41:16Z</dcterms:modified>
</cp:coreProperties>
</file>