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1" r:id="rId2"/>
    <p:sldMasterId id="2147483939" r:id="rId3"/>
  </p:sldMasterIdLst>
  <p:notesMasterIdLst>
    <p:notesMasterId r:id="rId11"/>
  </p:notesMasterIdLst>
  <p:handoutMasterIdLst>
    <p:handoutMasterId r:id="rId12"/>
  </p:handoutMasterIdLst>
  <p:sldIdLst>
    <p:sldId id="256" r:id="rId4"/>
    <p:sldId id="936" r:id="rId5"/>
    <p:sldId id="937" r:id="rId6"/>
    <p:sldId id="926" r:id="rId7"/>
    <p:sldId id="927" r:id="rId8"/>
    <p:sldId id="938" r:id="rId9"/>
    <p:sldId id="842" r:id="rId10"/>
  </p:sldIdLst>
  <p:sldSz cx="9906000" cy="6858000" type="A4"/>
  <p:notesSz cx="6797675" cy="9928225"/>
  <p:defaultTextStyle>
    <a:defPPr>
      <a:defRPr lang="en-US"/>
    </a:defPPr>
    <a:lvl1pPr algn="ctr" rtl="0" eaLnBrk="0" fontAlgn="base" hangingPunct="0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ctr" rtl="0" eaLnBrk="0" fontAlgn="base" hangingPunct="0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ctr" rtl="0" eaLnBrk="0" fontAlgn="base" hangingPunct="0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ctr" rtl="0" eaLnBrk="0" fontAlgn="base" hangingPunct="0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ctr" rtl="0" eaLnBrk="0" fontAlgn="base" hangingPunct="0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8000"/>
    <a:srgbClr val="990000"/>
    <a:srgbClr val="0033CC"/>
    <a:srgbClr val="FFFF00"/>
    <a:srgbClr val="FF6699"/>
    <a:srgbClr val="FF0066"/>
    <a:srgbClr val="FF3300"/>
    <a:srgbClr val="FF6600"/>
    <a:srgbClr val="B3EC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41" autoAdjust="0"/>
    <p:restoredTop sz="98487" autoAdjust="0"/>
  </p:normalViewPr>
  <p:slideViewPr>
    <p:cSldViewPr>
      <p:cViewPr>
        <p:scale>
          <a:sx n="124" d="100"/>
          <a:sy n="124" d="100"/>
        </p:scale>
        <p:origin x="-642" y="48"/>
      </p:cViewPr>
      <p:guideLst>
        <p:guide orient="horz" pos="3792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0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275" cy="498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818" tIns="44910" rIns="89818" bIns="44910" numCol="1" anchor="t" anchorCtr="0" compatLnSpc="1">
            <a:prstTxWarp prst="textNoShape">
              <a:avLst/>
            </a:prstTxWarp>
          </a:bodyPr>
          <a:lstStyle>
            <a:lvl1pPr algn="l" defTabSz="888550">
              <a:spcBef>
                <a:spcPct val="0"/>
              </a:spcBef>
              <a:defRPr sz="10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01" y="0"/>
            <a:ext cx="2946275" cy="498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818" tIns="44910" rIns="89818" bIns="44910" numCol="1" anchor="t" anchorCtr="0" compatLnSpc="1">
            <a:prstTxWarp prst="textNoShape">
              <a:avLst/>
            </a:prstTxWarp>
          </a:bodyPr>
          <a:lstStyle>
            <a:lvl1pPr algn="r" defTabSz="888550">
              <a:spcBef>
                <a:spcPct val="0"/>
              </a:spcBef>
              <a:defRPr sz="10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80"/>
            <a:ext cx="2946275" cy="498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818" tIns="44910" rIns="89818" bIns="44910" numCol="1" anchor="b" anchorCtr="0" compatLnSpc="1">
            <a:prstTxWarp prst="textNoShape">
              <a:avLst/>
            </a:prstTxWarp>
          </a:bodyPr>
          <a:lstStyle>
            <a:lvl1pPr algn="l" defTabSz="888550">
              <a:spcBef>
                <a:spcPct val="0"/>
              </a:spcBef>
              <a:defRPr sz="10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01" y="9429780"/>
            <a:ext cx="2946275" cy="498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818" tIns="44910" rIns="89818" bIns="44910" numCol="1" anchor="b" anchorCtr="0" compatLnSpc="1">
            <a:prstTxWarp prst="textNoShape">
              <a:avLst/>
            </a:prstTxWarp>
          </a:bodyPr>
          <a:lstStyle>
            <a:lvl1pPr algn="r" defTabSz="888550">
              <a:spcBef>
                <a:spcPct val="0"/>
              </a:spcBef>
              <a:defRPr sz="1000">
                <a:latin typeface="Times New Roman" pitchFamily="18" charset="0"/>
              </a:defRPr>
            </a:lvl1pPr>
          </a:lstStyle>
          <a:p>
            <a:pPr>
              <a:defRPr/>
            </a:pPr>
            <a:fld id="{219F0FD3-FF1F-4FEB-BFD1-7A276DF17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09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275" cy="498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818" tIns="44910" rIns="89818" bIns="44910" numCol="1" anchor="t" anchorCtr="0" compatLnSpc="1">
            <a:prstTxWarp prst="textNoShape">
              <a:avLst/>
            </a:prstTxWarp>
          </a:bodyPr>
          <a:lstStyle>
            <a:lvl1pPr algn="l" defTabSz="888550">
              <a:spcBef>
                <a:spcPct val="0"/>
              </a:spcBef>
              <a:defRPr sz="10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01" y="0"/>
            <a:ext cx="2946275" cy="498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818" tIns="44910" rIns="89818" bIns="44910" numCol="1" anchor="t" anchorCtr="0" compatLnSpc="1">
            <a:prstTxWarp prst="textNoShape">
              <a:avLst/>
            </a:prstTxWarp>
          </a:bodyPr>
          <a:lstStyle>
            <a:lvl1pPr algn="r" defTabSz="888550">
              <a:spcBef>
                <a:spcPct val="0"/>
              </a:spcBef>
              <a:defRPr sz="10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76862" cy="37242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204" y="4713194"/>
            <a:ext cx="4981267" cy="4470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818" tIns="44910" rIns="89818" bIns="449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80"/>
            <a:ext cx="2946275" cy="498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818" tIns="44910" rIns="89818" bIns="44910" numCol="1" anchor="b" anchorCtr="0" compatLnSpc="1">
            <a:prstTxWarp prst="textNoShape">
              <a:avLst/>
            </a:prstTxWarp>
          </a:bodyPr>
          <a:lstStyle>
            <a:lvl1pPr algn="l" defTabSz="888550">
              <a:spcBef>
                <a:spcPct val="0"/>
              </a:spcBef>
              <a:defRPr sz="10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01" y="9429780"/>
            <a:ext cx="2946275" cy="498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818" tIns="44910" rIns="89818" bIns="44910" numCol="1" anchor="b" anchorCtr="0" compatLnSpc="1">
            <a:prstTxWarp prst="textNoShape">
              <a:avLst/>
            </a:prstTxWarp>
          </a:bodyPr>
          <a:lstStyle>
            <a:lvl1pPr algn="r" defTabSz="888550">
              <a:spcBef>
                <a:spcPct val="0"/>
              </a:spcBef>
              <a:defRPr sz="1000">
                <a:latin typeface="Times New Roman" pitchFamily="18" charset="0"/>
              </a:defRPr>
            </a:lvl1pPr>
          </a:lstStyle>
          <a:p>
            <a:pPr>
              <a:defRPr/>
            </a:pPr>
            <a:fld id="{ECF3F151-FD93-489B-AACF-CBE3B56B5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881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F3F151-FD93-489B-AACF-CBE3B56B5CB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985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F3F151-FD93-489B-AACF-CBE3B56B5CB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81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F3F151-FD93-489B-AACF-CBE3B56B5CB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81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4563">
              <a:defRPr sz="20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defTabSz="944563"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defTabSz="944563"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defTabSz="944563"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defTabSz="944563"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defTabSz="944563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defTabSz="944563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defTabSz="944563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defTabSz="944563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fld id="{29E605C9-446C-4185-973A-075349949FC8}" type="slidenum">
              <a:rPr lang="en-US" sz="1100" smtClean="0">
                <a:latin typeface="Times New Roman" pitchFamily="18" charset="0"/>
              </a:rPr>
              <a:pPr/>
              <a:t>7</a:t>
            </a:fld>
            <a:endParaRPr lang="en-US" sz="1100" smtClean="0">
              <a:latin typeface="Times New Roman" pitchFamily="18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550" y="1123950"/>
            <a:ext cx="4637088" cy="469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9" name="Rectangle 30"/>
          <p:cNvSpPr>
            <a:spLocks noChangeArrowheads="1"/>
          </p:cNvSpPr>
          <p:nvPr userDrawn="1"/>
        </p:nvSpPr>
        <p:spPr bwMode="auto">
          <a:xfrm>
            <a:off x="2589213" y="1052513"/>
            <a:ext cx="4840287" cy="4824412"/>
          </a:xfrm>
          <a:prstGeom prst="rect">
            <a:avLst/>
          </a:prstGeom>
          <a:solidFill>
            <a:schemeClr val="bg1">
              <a:alpha val="6705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838" tIns="47625" rIns="96838" bIns="47625" anchor="ctr"/>
          <a:lstStyle/>
          <a:p>
            <a:pPr algn="l"/>
            <a:endParaRPr lang="en-GB"/>
          </a:p>
        </p:txBody>
      </p:sp>
      <p:sp>
        <p:nvSpPr>
          <p:cNvPr id="193540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73050" y="1484313"/>
            <a:ext cx="9359900" cy="2116137"/>
          </a:xfrm>
        </p:spPr>
        <p:txBody>
          <a:bodyPr/>
          <a:lstStyle>
            <a:lvl1pPr>
              <a:lnSpc>
                <a:spcPct val="130000"/>
              </a:lnSpc>
              <a:defRPr sz="3000" smtClean="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93541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273050" y="4197350"/>
            <a:ext cx="9359900" cy="1752600"/>
          </a:xfrm>
        </p:spPr>
        <p:txBody>
          <a:bodyPr/>
          <a:lstStyle>
            <a:lvl1pPr marL="0" indent="0" algn="ctr">
              <a:lnSpc>
                <a:spcPct val="130000"/>
              </a:lnSpc>
              <a:spcBef>
                <a:spcPct val="0"/>
              </a:spcBef>
              <a:buFont typeface="Wingdings" pitchFamily="2" charset="2"/>
              <a:buNone/>
              <a:defRPr smtClean="0">
                <a:solidFill>
                  <a:srgbClr val="0F3277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2700"/>
            <a:ext cx="1684337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0108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58A61D-AAB6-48E8-9231-5C541750FE5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DB5F2-5617-43A8-A41C-973E0111A686}" type="datetime3">
              <a:rPr lang="en-US"/>
              <a:pPr/>
              <a:t>4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43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EBC5BE-5695-4900-9B94-D8160D51349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41376C-A792-4DC1-A75B-4470D962A54F}" type="datetime3">
              <a:rPr lang="en-US"/>
              <a:pPr/>
              <a:t>4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666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300" y="1612256"/>
            <a:ext cx="2730000" cy="615553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0300" y="2492374"/>
            <a:ext cx="2730000" cy="1846659"/>
          </a:xfrm>
        </p:spPr>
        <p:txBody>
          <a:bodyPr/>
          <a:lstStyle>
            <a:lvl1pPr>
              <a:defRPr sz="1800"/>
            </a:lvl1pPr>
            <a:lvl2pPr marL="228600" indent="-228600">
              <a:buFont typeface="Verdana"/>
              <a:buChar char="•"/>
              <a:defRPr sz="1800" baseline="0"/>
            </a:lvl2pPr>
            <a:lvl3pPr marL="457200" indent="-228600">
              <a:buFont typeface="Wingdings" charset="2"/>
              <a:buChar char="§"/>
              <a:defRPr sz="1600"/>
            </a:lvl3pPr>
            <a:lvl4pPr>
              <a:defRPr sz="1600" baseline="0"/>
            </a:lvl4pPr>
            <a:lvl5pPr marL="9144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55700" y="1612255"/>
            <a:ext cx="5460000" cy="1538883"/>
          </a:xfrm>
        </p:spPr>
        <p:txBody>
          <a:bodyPr/>
          <a:lstStyle>
            <a:lvl1pPr>
              <a:defRPr sz="1800"/>
            </a:lvl1pPr>
            <a:lvl2pPr marL="228600" indent="-228600">
              <a:buFont typeface="Verdana"/>
              <a:buChar char="•"/>
              <a:defRPr sz="1800"/>
            </a:lvl2pPr>
            <a:lvl3pPr marL="457200" indent="-228600">
              <a:buFont typeface="Wingdings" charset="2"/>
              <a:buChar char="§"/>
              <a:defRPr sz="1600"/>
            </a:lvl3pPr>
            <a:lvl4pPr>
              <a:defRPr sz="1600" baseline="0"/>
            </a:lvl4pPr>
            <a:lvl5pPr>
              <a:defRPr sz="16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216CA3-92F6-4C16-9820-E600CCB9562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B3BBA3-1C94-435C-90FF-4AB9EBC0322B}" type="datetime3">
              <a:rPr lang="en-US"/>
              <a:pPr/>
              <a:t>4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11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059561"/>
            <a:ext cx="5943600" cy="3077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81200" y="1612800"/>
            <a:ext cx="5943600" cy="3077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1200" y="5367338"/>
            <a:ext cx="5943600" cy="230832"/>
          </a:xfrm>
        </p:spPr>
        <p:txBody>
          <a:bodyPr/>
          <a:lstStyle>
            <a:lvl1pPr marL="0" indent="0">
              <a:lnSpc>
                <a:spcPts val="18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0E993E-1321-449A-A640-06FF874F9F1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134D2F-CE79-4CBB-9385-1FFC2CB0ECD6}" type="datetime3">
              <a:rPr lang="en-US"/>
              <a:pPr/>
              <a:t>4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76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46376" y="2416175"/>
            <a:ext cx="2769989" cy="18466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108F8C-59C3-40C1-AD7E-A224935E981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50A581-E0A9-4FA0-9E03-9789F4FB4016}" type="datetime3">
              <a:rPr lang="en-US"/>
              <a:pPr/>
              <a:t>4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55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48927" y="1339850"/>
            <a:ext cx="861774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62390" y="1339850"/>
            <a:ext cx="1538883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D08332-AC97-47CF-8B0B-DAD28DA6F95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C23E1A-B7E3-4305-A958-9D598CA70E4E}" type="datetime3">
              <a:rPr lang="en-US"/>
              <a:pPr/>
              <a:t>4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999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07963" y="71438"/>
            <a:ext cx="9434512" cy="6021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356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220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217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7570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07963" y="71438"/>
            <a:ext cx="9434512" cy="6021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35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collage_3_2_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33056"/>
            <a:ext cx="4342487" cy="2924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JRC_Slides_Footer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081" y="6461126"/>
            <a:ext cx="66384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0"/>
            <a:ext cx="9906000" cy="957263"/>
          </a:xfrm>
          <a:prstGeom prst="rect">
            <a:avLst/>
          </a:prstGeom>
          <a:solidFill>
            <a:srgbClr val="37ACDE"/>
          </a:solidFill>
          <a:ln>
            <a:solidFill>
              <a:srgbClr val="37ACD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pic>
        <p:nvPicPr>
          <p:cNvPr id="7" name="Picture 10" descr="JRC_Slides_Logo_EN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919" y="258764"/>
            <a:ext cx="155469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955640" y="4077072"/>
            <a:ext cx="3085306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dirty="0" smtClean="0">
                <a:solidFill>
                  <a:srgbClr val="004494"/>
                </a:solidFill>
              </a:rPr>
              <a:t>www.jrc.ec.europa.eu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935001" y="5059364"/>
            <a:ext cx="342410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400"/>
              </a:lnSpc>
              <a:defRPr/>
            </a:pPr>
            <a:r>
              <a:rPr lang="en-US" sz="1800" b="0" i="1" smtClean="0">
                <a:solidFill>
                  <a:srgbClr val="004494"/>
                </a:solidFill>
              </a:rPr>
              <a:t>Serving society</a:t>
            </a:r>
          </a:p>
          <a:p>
            <a:pPr eaLnBrk="1" hangingPunct="1">
              <a:lnSpc>
                <a:spcPts val="2400"/>
              </a:lnSpc>
              <a:defRPr/>
            </a:pPr>
            <a:r>
              <a:rPr lang="en-US" sz="1800" b="0" i="1" smtClean="0">
                <a:solidFill>
                  <a:srgbClr val="004494"/>
                </a:solidFill>
              </a:rPr>
              <a:t>Stimulating innovation</a:t>
            </a:r>
          </a:p>
          <a:p>
            <a:pPr eaLnBrk="1" hangingPunct="1">
              <a:lnSpc>
                <a:spcPts val="2400"/>
              </a:lnSpc>
              <a:defRPr/>
            </a:pPr>
            <a:r>
              <a:rPr lang="en-US" sz="1800" b="0" i="1" smtClean="0">
                <a:solidFill>
                  <a:srgbClr val="004494"/>
                </a:solidFill>
              </a:rPr>
              <a:t>Supporting legislation</a:t>
            </a:r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90300" y="1612256"/>
            <a:ext cx="85254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5" name="Content Placeholder 2"/>
          <p:cNvSpPr>
            <a:spLocks noGrp="1"/>
          </p:cNvSpPr>
          <p:nvPr>
            <p:ph idx="10"/>
          </p:nvPr>
        </p:nvSpPr>
        <p:spPr>
          <a:xfrm>
            <a:off x="690300" y="2416176"/>
            <a:ext cx="8525400" cy="307777"/>
          </a:xfrm>
        </p:spPr>
        <p:txBody>
          <a:bodyPr/>
          <a:lstStyle>
            <a:lvl1pPr algn="r">
              <a:defRPr/>
            </a:lvl1pPr>
            <a:lvl2pPr marL="228600" indent="-228600">
              <a:buFont typeface="Wingdings" charset="2"/>
              <a:buChar char="§"/>
              <a:defRPr sz="1800" b="0" i="0" baseline="0">
                <a:latin typeface="Verdana"/>
              </a:defRPr>
            </a:lvl2pPr>
            <a:lvl3pPr marL="457200" indent="-228600">
              <a:buClr>
                <a:srgbClr val="37ACDE"/>
              </a:buClr>
              <a:buFont typeface="Verdana"/>
              <a:buChar char="•"/>
              <a:defRPr sz="1600" baseline="0">
                <a:latin typeface="Verdana"/>
              </a:defRPr>
            </a:lvl3pPr>
            <a:lvl4pPr marL="685800" indent="-228600">
              <a:lnSpc>
                <a:spcPts val="2400"/>
              </a:lnSpc>
              <a:spcBef>
                <a:spcPts val="0"/>
              </a:spcBef>
              <a:buClr>
                <a:srgbClr val="37ACDE"/>
              </a:buClr>
              <a:buFont typeface="Arial"/>
              <a:buChar char="•"/>
              <a:defRPr sz="1600" baseline="0">
                <a:solidFill>
                  <a:srgbClr val="004494"/>
                </a:solidFill>
                <a:latin typeface="Verdana"/>
              </a:defRPr>
            </a:lvl4pPr>
            <a:lvl5pPr marL="914400" indent="-228600">
              <a:lnSpc>
                <a:spcPts val="2400"/>
              </a:lnSpc>
              <a:spcBef>
                <a:spcPts val="0"/>
              </a:spcBef>
              <a:buClr>
                <a:srgbClr val="37ACDE"/>
              </a:buClr>
              <a:buFont typeface="Verdana"/>
              <a:buChar char="–"/>
              <a:defRPr sz="1600" baseline="0">
                <a:solidFill>
                  <a:srgbClr val="004494"/>
                </a:solidFill>
                <a:latin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0B8C3C2C-5579-499A-8CFA-C5F71D8CD5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2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8896F5A1-BF55-4723-B089-7B3E014D24BD}" type="datetime3">
              <a:rPr lang="en-US"/>
              <a:pPr/>
              <a:t>4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327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300" y="2416175"/>
            <a:ext cx="8525400" cy="1528624"/>
          </a:xfrm>
        </p:spPr>
        <p:txBody>
          <a:bodyPr/>
          <a:lstStyle>
            <a:lvl2pPr marL="228600" indent="-228600">
              <a:buFont typeface="Verdana"/>
              <a:buChar char="•"/>
              <a:defRPr sz="1800" b="0" i="0" baseline="0">
                <a:latin typeface="Verdana"/>
              </a:defRPr>
            </a:lvl2pPr>
            <a:lvl3pPr marL="457200" indent="-228600">
              <a:buClr>
                <a:srgbClr val="37ACDE"/>
              </a:buClr>
              <a:buFont typeface="Wingdings" charset="2"/>
              <a:buChar char="§"/>
              <a:defRPr sz="1600" baseline="0">
                <a:latin typeface="Verdana"/>
              </a:defRPr>
            </a:lvl3pPr>
            <a:lvl4pPr marL="685800" indent="-228600">
              <a:lnSpc>
                <a:spcPts val="2400"/>
              </a:lnSpc>
              <a:spcBef>
                <a:spcPts val="0"/>
              </a:spcBef>
              <a:buClr>
                <a:srgbClr val="37ACDE"/>
              </a:buClr>
              <a:buFont typeface="Arial"/>
              <a:buChar char="•"/>
              <a:defRPr sz="1600" baseline="0">
                <a:solidFill>
                  <a:srgbClr val="004494"/>
                </a:solidFill>
                <a:latin typeface="Verdana"/>
              </a:defRPr>
            </a:lvl4pPr>
            <a:lvl5pPr marL="914400" indent="-228600">
              <a:lnSpc>
                <a:spcPts val="2400"/>
              </a:lnSpc>
              <a:spcBef>
                <a:spcPts val="0"/>
              </a:spcBef>
              <a:buClr>
                <a:srgbClr val="37ACDE"/>
              </a:buClr>
              <a:buFont typeface="Verdana"/>
              <a:buChar char="–"/>
              <a:defRPr sz="1600" baseline="0">
                <a:solidFill>
                  <a:srgbClr val="004494"/>
                </a:solidFill>
                <a:latin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9DAFC1-4BFE-41F7-B2ED-2B9EF01A0C1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CE2D12-1E8B-4ADA-9D34-5BB110864322}" type="datetime3">
              <a:rPr lang="en-US"/>
              <a:pPr/>
              <a:t>4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31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430887"/>
          </a:xfrm>
        </p:spPr>
        <p:txBody>
          <a:bodyPr/>
          <a:lstStyle>
            <a:lvl1pPr algn="l">
              <a:defRPr sz="2800" b="1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4099124"/>
            <a:ext cx="8420100" cy="307777"/>
          </a:xfrm>
        </p:spPr>
        <p:txBody>
          <a:bodyPr anchor="b"/>
          <a:lstStyle>
            <a:lvl1pPr marL="0" indent="0">
              <a:buNone/>
              <a:defRPr sz="18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B283B3-250B-499F-ACA0-E79133B63B3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8CAD0E-EADA-4FED-8D72-F4BCAA3A650E}" type="datetime3">
              <a:rPr lang="en-US"/>
              <a:pPr/>
              <a:t>4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40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300" y="1612256"/>
            <a:ext cx="8525400" cy="4308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0300" y="2492375"/>
            <a:ext cx="4137900" cy="1528624"/>
          </a:xfrm>
        </p:spPr>
        <p:txBody>
          <a:bodyPr/>
          <a:lstStyle>
            <a:lvl1pPr>
              <a:defRPr sz="1800"/>
            </a:lvl1pPr>
            <a:lvl2pPr marL="228600" indent="-228600">
              <a:buFont typeface="Verdana"/>
              <a:buChar char="•"/>
              <a:defRPr sz="1800" baseline="0"/>
            </a:lvl2pPr>
            <a:lvl3pPr marL="457200" indent="-228600">
              <a:buFont typeface="Wingdings" charset="2"/>
              <a:buChar char="§"/>
              <a:defRPr sz="1600"/>
            </a:lvl3pPr>
            <a:lvl4pPr>
              <a:defRPr sz="1600" baseline="0"/>
            </a:lvl4pPr>
            <a:lvl5pPr marL="9144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7800" y="2492376"/>
            <a:ext cx="4137900" cy="1533753"/>
          </a:xfrm>
        </p:spPr>
        <p:txBody>
          <a:bodyPr/>
          <a:lstStyle>
            <a:lvl1pPr>
              <a:defRPr sz="1800"/>
            </a:lvl1pPr>
            <a:lvl2pPr marL="228600" indent="-228600">
              <a:buFont typeface="Verdana"/>
              <a:buChar char="•"/>
              <a:defRPr sz="1800"/>
            </a:lvl2pPr>
            <a:lvl3pPr marL="457200" indent="-228600">
              <a:buFont typeface="Wingdings" charset="2"/>
              <a:buChar char="§"/>
              <a:defRPr sz="1600"/>
            </a:lvl3pPr>
            <a:lvl4pPr>
              <a:defRPr sz="1600" baseline="0"/>
            </a:lvl4pPr>
            <a:lvl5pPr>
              <a:defRPr sz="16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35EB3B-FB12-47D0-8FDB-A3ED5B047B5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E7BF6F-8850-4C6E-8028-3F15CD36EE2D}" type="datetime3">
              <a:rPr lang="en-US"/>
              <a:pPr/>
              <a:t>4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74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rc.ec.europa.eu/" TargetMode="External"/><Relationship Id="rId2" Type="http://schemas.openxmlformats.org/officeDocument/2006/relationships/image" Target="../media/image2.png"/><Relationship Id="rId1" Type="http://schemas.openxmlformats.org/officeDocument/2006/relationships/theme" Target="../theme/theme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1660525" y="71438"/>
            <a:ext cx="7216775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Enter the page title</a:t>
            </a:r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7963" y="1474788"/>
            <a:ext cx="9434512" cy="461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1031" name="Rectangle 24"/>
          <p:cNvSpPr>
            <a:spLocks noChangeArrowheads="1"/>
          </p:cNvSpPr>
          <p:nvPr userDrawn="1"/>
        </p:nvSpPr>
        <p:spPr bwMode="auto">
          <a:xfrm>
            <a:off x="8393113" y="774700"/>
            <a:ext cx="1325562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 defTabSz="839788">
              <a:spcBef>
                <a:spcPct val="0"/>
              </a:spcBef>
            </a:pPr>
            <a:fld id="{D75CA052-FC16-4FDD-96D8-0F43400DC126}" type="slidenum">
              <a:rPr lang="en-US" sz="1000">
                <a:solidFill>
                  <a:schemeClr val="bg1"/>
                </a:solidFill>
                <a:latin typeface="Arial" charset="0"/>
                <a:ea typeface="ＭＳ Ｐゴシック" charset="-128"/>
              </a:rPr>
              <a:pPr algn="r" defTabSz="839788">
                <a:spcBef>
                  <a:spcPct val="0"/>
                </a:spcBef>
              </a:pPr>
              <a:t>‹#›</a:t>
            </a:fld>
            <a:endParaRPr lang="en-US" sz="100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2700"/>
            <a:ext cx="1684337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2" r:id="rId2"/>
    <p:sldLayoutId id="2147483933" r:id="rId3"/>
    <p:sldLayoutId id="2147483934" r:id="rId4"/>
    <p:sldLayoutId id="2147483938" r:id="rId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0F3277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0F3277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0F3277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0F3277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0F3277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Arial Narrow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©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8572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12001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7"/>
          <p:cNvGrpSpPr>
            <a:grpSpLocks/>
          </p:cNvGrpSpPr>
          <p:nvPr userDrawn="1"/>
        </p:nvGrpSpPr>
        <p:grpSpPr bwMode="auto">
          <a:xfrm>
            <a:off x="2589213" y="1052513"/>
            <a:ext cx="4840287" cy="4824412"/>
            <a:chOff x="6240" y="709"/>
            <a:chExt cx="3049" cy="3039"/>
          </a:xfrm>
        </p:grpSpPr>
        <p:pic>
          <p:nvPicPr>
            <p:cNvPr id="2058" name="Picture 18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41" y="754"/>
              <a:ext cx="2921" cy="29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2059" name="Rectangle 19"/>
            <p:cNvSpPr>
              <a:spLocks noChangeArrowheads="1"/>
            </p:cNvSpPr>
            <p:nvPr userDrawn="1"/>
          </p:nvSpPr>
          <p:spPr bwMode="auto">
            <a:xfrm>
              <a:off x="6240" y="709"/>
              <a:ext cx="3049" cy="3039"/>
            </a:xfrm>
            <a:prstGeom prst="rect">
              <a:avLst/>
            </a:prstGeom>
            <a:solidFill>
              <a:schemeClr val="bg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38" tIns="47625" rIns="96838" bIns="47625" anchor="ctr"/>
            <a:lstStyle/>
            <a:p>
              <a:pPr algn="l"/>
              <a:endParaRPr lang="en-GB"/>
            </a:p>
          </p:txBody>
        </p:sp>
      </p:grpSp>
      <p:sp>
        <p:nvSpPr>
          <p:cNvPr id="169995" name="Text Box 11"/>
          <p:cNvSpPr txBox="1">
            <a:spLocks noChangeArrowheads="1"/>
          </p:cNvSpPr>
          <p:nvPr userDrawn="1"/>
        </p:nvSpPr>
        <p:spPr bwMode="auto">
          <a:xfrm>
            <a:off x="776288" y="4094163"/>
            <a:ext cx="8339137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 defTabSz="839788">
              <a:defRPr sz="20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defTabSz="839788"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defTabSz="839788"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defTabSz="839788"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defTabSz="839788"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defTabSz="839788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defTabSz="839788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defTabSz="839788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defTabSz="839788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25000"/>
              </a:spcAft>
              <a:defRPr/>
            </a:pPr>
            <a:r>
              <a:rPr lang="en-GB" sz="2200" b="1" smtClean="0">
                <a:solidFill>
                  <a:srgbClr val="0F3277"/>
                </a:solidFill>
              </a:rPr>
              <a:t>IPSC - INSTITUTE FOR THE PROTECTION AND SECURITY OF THE  CITIZEN</a:t>
            </a:r>
            <a:endParaRPr lang="en-GB" sz="2200" smtClean="0">
              <a:solidFill>
                <a:srgbClr val="0F3277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GB" sz="1800" b="1" smtClean="0">
                <a:solidFill>
                  <a:srgbClr val="0F3277"/>
                </a:solidFill>
              </a:rPr>
              <a:t>ISPRA, ITALY</a:t>
            </a:r>
            <a:endParaRPr lang="en-GB" sz="2200" b="1" smtClean="0">
              <a:solidFill>
                <a:srgbClr val="0F3277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GB" sz="2200" b="1" smtClean="0">
              <a:solidFill>
                <a:srgbClr val="0F3277"/>
              </a:solidFill>
            </a:endParaRPr>
          </a:p>
          <a:p>
            <a:pPr>
              <a:spcBef>
                <a:spcPct val="0"/>
              </a:spcBef>
              <a:spcAft>
                <a:spcPct val="25000"/>
              </a:spcAft>
              <a:defRPr/>
            </a:pPr>
            <a:r>
              <a:rPr lang="en-GB" b="1" smtClean="0">
                <a:solidFill>
                  <a:srgbClr val="0F3277"/>
                </a:solidFill>
                <a:hlinkClick r:id="rId3"/>
              </a:rPr>
              <a:t>http://www.jrc.ec.europa.eu/</a:t>
            </a:r>
            <a:r>
              <a:rPr lang="en-GB" b="1" smtClean="0">
                <a:solidFill>
                  <a:srgbClr val="0F3277"/>
                </a:solidFill>
              </a:rPr>
              <a:t> </a:t>
            </a:r>
          </a:p>
          <a:p>
            <a:pPr>
              <a:spcBef>
                <a:spcPct val="0"/>
              </a:spcBef>
              <a:spcAft>
                <a:spcPct val="25000"/>
              </a:spcAft>
              <a:defRPr/>
            </a:pPr>
            <a:r>
              <a:rPr lang="en-GB" b="1" smtClean="0">
                <a:solidFill>
                  <a:srgbClr val="0F3277"/>
                </a:solidFill>
              </a:rPr>
              <a:t>http://ipsc.jrc.ec.europa.eu/</a:t>
            </a:r>
          </a:p>
          <a:p>
            <a:pPr>
              <a:spcBef>
                <a:spcPct val="0"/>
              </a:spcBef>
              <a:defRPr/>
            </a:pPr>
            <a:r>
              <a:rPr lang="en-GB" b="1" smtClean="0">
                <a:solidFill>
                  <a:srgbClr val="0F3277"/>
                </a:solidFill>
              </a:rPr>
              <a:t>http://mahb.jrc.it/home.html</a:t>
            </a:r>
          </a:p>
          <a:p>
            <a:pPr>
              <a:spcBef>
                <a:spcPct val="0"/>
              </a:spcBef>
              <a:defRPr/>
            </a:pPr>
            <a:r>
              <a:rPr lang="en-GB" b="1" smtClean="0">
                <a:solidFill>
                  <a:srgbClr val="0F3277"/>
                </a:solidFill>
              </a:rPr>
              <a:t>http://emars.jrc.ec.europa.eu/</a:t>
            </a:r>
          </a:p>
          <a:p>
            <a:pPr>
              <a:spcBef>
                <a:spcPct val="0"/>
              </a:spcBef>
              <a:defRPr/>
            </a:pPr>
            <a:endParaRPr lang="en-GB" b="1" smtClean="0">
              <a:solidFill>
                <a:srgbClr val="0F3277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GB" b="1" smtClean="0">
              <a:solidFill>
                <a:srgbClr val="0F3277"/>
              </a:solidFill>
            </a:endParaRPr>
          </a:p>
        </p:txBody>
      </p:sp>
      <p:sp>
        <p:nvSpPr>
          <p:cNvPr id="2054" name="Rectangle 14"/>
          <p:cNvSpPr>
            <a:spLocks noChangeArrowheads="1"/>
          </p:cNvSpPr>
          <p:nvPr userDrawn="1"/>
        </p:nvSpPr>
        <p:spPr bwMode="auto">
          <a:xfrm>
            <a:off x="8393113" y="774700"/>
            <a:ext cx="1325562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 defTabSz="839788">
              <a:spcBef>
                <a:spcPct val="0"/>
              </a:spcBef>
            </a:pPr>
            <a:fld id="{A8B8739F-6ED3-4B95-9E08-C6FBC7D49452}" type="slidenum">
              <a:rPr lang="en-US" sz="1000">
                <a:solidFill>
                  <a:schemeClr val="bg1"/>
                </a:solidFill>
                <a:latin typeface="Arial" charset="0"/>
                <a:ea typeface="ＭＳ Ｐゴシック" charset="-128"/>
              </a:rPr>
              <a:pPr algn="r" defTabSz="839788">
                <a:spcBef>
                  <a:spcPct val="0"/>
                </a:spcBef>
              </a:pPr>
              <a:t>‹#›</a:t>
            </a:fld>
            <a:endParaRPr lang="en-US" sz="100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055" name="Text Box 16"/>
          <p:cNvSpPr txBox="1">
            <a:spLocks noChangeArrowheads="1"/>
          </p:cNvSpPr>
          <p:nvPr userDrawn="1"/>
        </p:nvSpPr>
        <p:spPr bwMode="auto">
          <a:xfrm>
            <a:off x="920750" y="1916113"/>
            <a:ext cx="8339138" cy="178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39788">
              <a:defRPr sz="20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defTabSz="839788"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defTabSz="839788"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defTabSz="839788"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defTabSz="839788"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defTabSz="839788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defTabSz="839788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defTabSz="839788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defTabSz="839788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25000"/>
              </a:spcAft>
              <a:defRPr/>
            </a:pPr>
            <a:r>
              <a:rPr lang="en-GB" sz="2200" b="1" smtClean="0">
                <a:solidFill>
                  <a:srgbClr val="0F3277"/>
                </a:solidFill>
              </a:rPr>
              <a:t>THANK YOU FOR YOUR ATTENTION</a:t>
            </a:r>
            <a:endParaRPr lang="en-GB" smtClean="0">
              <a:solidFill>
                <a:srgbClr val="0F3277"/>
              </a:solidFill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2700"/>
            <a:ext cx="1684337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9638" y="1612901"/>
            <a:ext cx="8526727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9638" y="2416175"/>
            <a:ext cx="8526727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04964" y="6426200"/>
            <a:ext cx="23114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 b="0">
                <a:solidFill>
                  <a:srgbClr val="004494"/>
                </a:solidFill>
              </a:defRPr>
            </a:lvl1pPr>
          </a:lstStyle>
          <a:p>
            <a:fld id="{90568A4B-304D-49CC-A3B1-7104E17CA4C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906000" cy="957263"/>
          </a:xfrm>
          <a:prstGeom prst="rect">
            <a:avLst/>
          </a:prstGeom>
          <a:solidFill>
            <a:srgbClr val="37ACDE"/>
          </a:solidFill>
          <a:ln>
            <a:solidFill>
              <a:srgbClr val="37ACD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pic>
        <p:nvPicPr>
          <p:cNvPr id="2" name="Picture 5" descr="JRC_Slides_Footer.pn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081" y="6461126"/>
            <a:ext cx="66384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" descr="JRC_Slides_Logo_EN.pn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919" y="258764"/>
            <a:ext cx="155469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9637" y="6426200"/>
            <a:ext cx="23114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004494"/>
                </a:solidFill>
              </a:defRPr>
            </a:lvl1pPr>
          </a:lstStyle>
          <a:p>
            <a:fld id="{8E8C341C-B809-4D98-A23E-A77291E87AC2}" type="datetime3">
              <a:rPr lang="en-US"/>
              <a:pPr/>
              <a:t>4 November 2015</a:t>
            </a:fld>
            <a:endParaRPr lang="en-US"/>
          </a:p>
        </p:txBody>
      </p:sp>
      <p:sp>
        <p:nvSpPr>
          <p:cNvPr id="9" name="Rectangle 24"/>
          <p:cNvSpPr>
            <a:spLocks noChangeArrowheads="1"/>
          </p:cNvSpPr>
          <p:nvPr userDrawn="1"/>
        </p:nvSpPr>
        <p:spPr bwMode="auto">
          <a:xfrm>
            <a:off x="8393113" y="774700"/>
            <a:ext cx="1325562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 defTabSz="839788">
              <a:spcBef>
                <a:spcPct val="0"/>
              </a:spcBef>
            </a:pPr>
            <a:fld id="{D75CA052-FC16-4FDD-96D8-0F43400DC126}" type="slidenum">
              <a:rPr lang="en-US" sz="1000">
                <a:solidFill>
                  <a:schemeClr val="bg1"/>
                </a:solidFill>
                <a:latin typeface="Arial" charset="0"/>
                <a:ea typeface="ＭＳ Ｐゴシック" charset="-128"/>
              </a:rPr>
              <a:pPr algn="r" defTabSz="839788">
                <a:spcBef>
                  <a:spcPct val="0"/>
                </a:spcBef>
              </a:pPr>
              <a:t>‹#›</a:t>
            </a:fld>
            <a:endParaRPr lang="en-US" sz="100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Verdana"/>
          <a:ea typeface="MS PGothic" pitchFamily="34" charset="-128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Verdana" charset="0"/>
          <a:ea typeface="MS PGothic" pitchFamily="34" charset="-128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Verdana" charset="0"/>
          <a:ea typeface="MS PGothic" pitchFamily="34" charset="-128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Verdana" charset="0"/>
          <a:ea typeface="MS PGothic" pitchFamily="34" charset="-128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Verdana" charset="0"/>
          <a:ea typeface="MS PGothic" pitchFamily="34" charset="-128"/>
          <a:cs typeface="ＭＳ Ｐゴシック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rgbClr val="37ACDE"/>
        </a:buClr>
        <a:buFont typeface="Verdana" pitchFamily="34" charset="0"/>
        <a:defRPr>
          <a:solidFill>
            <a:srgbClr val="004494"/>
          </a:solidFill>
          <a:latin typeface="Verdana"/>
          <a:ea typeface="MS PGothic" pitchFamily="34" charset="-128"/>
          <a:cs typeface="ＭＳ Ｐゴシック" charset="0"/>
        </a:defRPr>
      </a:lvl1pPr>
      <a:lvl2pPr marL="228600" indent="-2286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rgbClr val="37ACDE"/>
        </a:buClr>
        <a:buFont typeface="Verdana" pitchFamily="34" charset="0"/>
        <a:buChar char="•"/>
        <a:defRPr>
          <a:solidFill>
            <a:srgbClr val="004494"/>
          </a:solidFill>
          <a:latin typeface="Verdana"/>
          <a:ea typeface="MS PGothic" pitchFamily="34" charset="-128"/>
        </a:defRPr>
      </a:lvl2pPr>
      <a:lvl3pPr marL="457200" indent="-2286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rgbClr val="37ACDE"/>
        </a:buClr>
        <a:buFont typeface="Wingdings" pitchFamily="2" charset="2"/>
        <a:buChar char="§"/>
        <a:defRPr sz="1600">
          <a:solidFill>
            <a:srgbClr val="004494"/>
          </a:solidFill>
          <a:latin typeface="Verdana"/>
          <a:ea typeface="MS PGothic" pitchFamily="34" charset="-128"/>
        </a:defRPr>
      </a:lvl3pPr>
      <a:lvl4pPr marL="685800" indent="-2286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rgbClr val="37ACDE"/>
        </a:buClr>
        <a:buFont typeface="Arial" pitchFamily="34" charset="0"/>
        <a:buChar char="•"/>
        <a:defRPr sz="1600">
          <a:solidFill>
            <a:srgbClr val="004494"/>
          </a:solidFill>
          <a:latin typeface="Verdana"/>
          <a:ea typeface="MS PGothic" pitchFamily="34" charset="-128"/>
        </a:defRPr>
      </a:lvl4pPr>
      <a:lvl5pPr marL="914400" indent="-2286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rgbClr val="37ACDE"/>
        </a:buClr>
        <a:buFont typeface="Verdana" pitchFamily="34" charset="0"/>
        <a:buChar char="–"/>
        <a:defRPr sz="1600">
          <a:solidFill>
            <a:srgbClr val="004494"/>
          </a:solidFill>
          <a:latin typeface="Verdana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272480" y="1556792"/>
            <a:ext cx="9361040" cy="307777"/>
          </a:xfrm>
        </p:spPr>
        <p:txBody>
          <a:bodyPr/>
          <a:lstStyle/>
          <a:p>
            <a:pPr algn="ctr"/>
            <a:r>
              <a:rPr lang="en-US" sz="2000" dirty="0">
                <a:latin typeface="+mj-lt"/>
              </a:rPr>
              <a:t>Overview of Benchmarking Exercises 1 and 2</a:t>
            </a:r>
            <a:endParaRPr lang="en-GB" sz="2000" dirty="0">
              <a:latin typeface="+mj-lt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01452" y="2492896"/>
            <a:ext cx="868680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lIns="0" tIns="0" rIns="0" bIns="0">
            <a:spAutoFit/>
          </a:bodyPr>
          <a:lstStyle>
            <a:lvl1pPr marL="342900" indent="-342900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rgbClr val="37ACDE"/>
              </a:buClr>
              <a:buFont typeface="Verdana" pitchFamily="34" charset="0"/>
              <a:defRPr>
                <a:solidFill>
                  <a:srgbClr val="004494"/>
                </a:solidFill>
                <a:latin typeface="Verdana"/>
                <a:ea typeface="MS PGothic" pitchFamily="34" charset="-128"/>
                <a:cs typeface="ＭＳ Ｐゴシック" charset="0"/>
              </a:defRPr>
            </a:lvl1pPr>
            <a:lvl2pPr marL="228600" indent="-228600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rgbClr val="37ACDE"/>
              </a:buClr>
              <a:buFont typeface="Verdana"/>
              <a:buChar char="•"/>
              <a:defRPr sz="1800" b="0" i="0" baseline="0">
                <a:solidFill>
                  <a:srgbClr val="004494"/>
                </a:solidFill>
                <a:latin typeface="Verdana"/>
                <a:ea typeface="MS PGothic" pitchFamily="34" charset="-128"/>
              </a:defRPr>
            </a:lvl2pPr>
            <a:lvl3pPr marL="457200" indent="-228600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rgbClr val="37ACDE"/>
              </a:buClr>
              <a:buFont typeface="Wingdings" charset="2"/>
              <a:buChar char="§"/>
              <a:defRPr sz="1600" baseline="0">
                <a:solidFill>
                  <a:srgbClr val="004494"/>
                </a:solidFill>
                <a:latin typeface="Verdana"/>
                <a:ea typeface="MS PGothic" pitchFamily="34" charset="-128"/>
              </a:defRPr>
            </a:lvl3pPr>
            <a:lvl4pPr marL="685800" indent="-228600" algn="l" rtl="0" eaLnBrk="0" fontAlgn="base" hangingPunct="0">
              <a:lnSpc>
                <a:spcPts val="2400"/>
              </a:lnSpc>
              <a:spcBef>
                <a:spcPts val="0"/>
              </a:spcBef>
              <a:spcAft>
                <a:spcPct val="0"/>
              </a:spcAft>
              <a:buClr>
                <a:srgbClr val="37ACDE"/>
              </a:buClr>
              <a:buFont typeface="Arial"/>
              <a:buChar char="•"/>
              <a:defRPr sz="1600" baseline="0">
                <a:solidFill>
                  <a:srgbClr val="004494"/>
                </a:solidFill>
                <a:latin typeface="Verdana"/>
                <a:ea typeface="MS PGothic" pitchFamily="34" charset="-128"/>
              </a:defRPr>
            </a:lvl4pPr>
            <a:lvl5pPr marL="914400" indent="-228600" algn="l" rtl="0" eaLnBrk="0" fontAlgn="base" hangingPunct="0">
              <a:lnSpc>
                <a:spcPts val="2400"/>
              </a:lnSpc>
              <a:spcBef>
                <a:spcPts val="0"/>
              </a:spcBef>
              <a:spcAft>
                <a:spcPct val="0"/>
              </a:spcAft>
              <a:buClr>
                <a:srgbClr val="37ACDE"/>
              </a:buClr>
              <a:buFont typeface="Verdana"/>
              <a:buChar char="–"/>
              <a:defRPr sz="1600" baseline="0">
                <a:solidFill>
                  <a:srgbClr val="004494"/>
                </a:solidFill>
                <a:latin typeface="Verdana"/>
                <a:ea typeface="MS PGothic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+mn-ea"/>
              </a:defRPr>
            </a:lvl9pPr>
          </a:lstStyle>
          <a:p>
            <a:pPr marL="0" indent="0"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1400" b="0" dirty="0" err="1" smtClean="0">
                <a:solidFill>
                  <a:srgbClr val="002060"/>
                </a:solidFill>
              </a:rPr>
              <a:t>Zsuzsanna</a:t>
            </a:r>
            <a:r>
              <a:rPr lang="en-US" sz="1400" b="0" dirty="0" smtClean="0">
                <a:solidFill>
                  <a:srgbClr val="002060"/>
                </a:solidFill>
              </a:rPr>
              <a:t> </a:t>
            </a:r>
            <a:r>
              <a:rPr lang="en-US" sz="1400" b="0" dirty="0" err="1" smtClean="0">
                <a:solidFill>
                  <a:srgbClr val="002060"/>
                </a:solidFill>
              </a:rPr>
              <a:t>Gyenes</a:t>
            </a:r>
            <a:r>
              <a:rPr lang="en-US" sz="1400" b="0" dirty="0" smtClean="0">
                <a:solidFill>
                  <a:srgbClr val="002060"/>
                </a:solidFill>
              </a:rPr>
              <a:t>, PhD</a:t>
            </a:r>
            <a:endParaRPr lang="en-US" sz="1400" dirty="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dirty="0"/>
              <a:t>European Commission, Joint Research Centre (JRC), </a:t>
            </a:r>
            <a:endParaRPr lang="en-US" sz="1400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1400" dirty="0" smtClean="0"/>
              <a:t>Institute </a:t>
            </a:r>
            <a:r>
              <a:rPr lang="en-US" sz="1400" dirty="0"/>
              <a:t>for the Protection and Security of the Citizen (IPSC</a:t>
            </a:r>
            <a:r>
              <a:rPr lang="en-US" sz="1400" dirty="0" smtClean="0"/>
              <a:t>)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1400" dirty="0"/>
              <a:t>Security Technology Assessment </a:t>
            </a:r>
            <a:r>
              <a:rPr lang="en-US" sz="1400" dirty="0" smtClean="0"/>
              <a:t>Unit (STA), </a:t>
            </a:r>
            <a:r>
              <a:rPr lang="en-US" sz="1400" dirty="0"/>
              <a:t>Major Accident Hazards </a:t>
            </a:r>
            <a:r>
              <a:rPr lang="en-US" sz="1400" dirty="0" smtClean="0"/>
              <a:t>Bureau (MAHB)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520" y="1484784"/>
            <a:ext cx="8525400" cy="4447371"/>
          </a:xfrm>
        </p:spPr>
        <p:txBody>
          <a:bodyPr/>
          <a:lstStyle/>
          <a:p>
            <a:pPr>
              <a:lnSpc>
                <a:spcPct val="150000"/>
              </a:lnSpc>
              <a:buClr>
                <a:srgbClr val="336699"/>
              </a:buClr>
              <a:buFont typeface="Verdana" panose="020B0604030504040204" pitchFamily="34" charset="0"/>
              <a:buChar char="–"/>
            </a:pPr>
            <a:r>
              <a:rPr lang="en-GB" dirty="0"/>
              <a:t>Identifying and applying accident analysis and investigation is a challenge for the authorities and the industry</a:t>
            </a:r>
            <a:r>
              <a:rPr lang="en-GB" dirty="0" smtClean="0"/>
              <a:t>. </a:t>
            </a:r>
            <a:endParaRPr lang="en-GB" dirty="0" smtClean="0"/>
          </a:p>
          <a:p>
            <a:pPr>
              <a:lnSpc>
                <a:spcPct val="150000"/>
              </a:lnSpc>
              <a:buClr>
                <a:srgbClr val="336699"/>
              </a:buClr>
              <a:buFont typeface="Verdana" panose="020B0604030504040204" pitchFamily="34" charset="0"/>
              <a:buChar char="–"/>
            </a:pPr>
            <a:r>
              <a:rPr lang="en-GB" dirty="0" smtClean="0"/>
              <a:t>Under </a:t>
            </a:r>
            <a:r>
              <a:rPr lang="en-GB" dirty="0"/>
              <a:t>the Seveso Directives companies are obliged to submit major accident reports </a:t>
            </a:r>
            <a:r>
              <a:rPr lang="en-GB" dirty="0" smtClean="0"/>
              <a:t>to competent authorities</a:t>
            </a:r>
            <a:r>
              <a:rPr lang="en-GB" dirty="0"/>
              <a:t>. </a:t>
            </a:r>
            <a:endParaRPr lang="en-GB" dirty="0" smtClean="0"/>
          </a:p>
          <a:p>
            <a:pPr>
              <a:lnSpc>
                <a:spcPct val="150000"/>
              </a:lnSpc>
              <a:buClr>
                <a:srgbClr val="336699"/>
              </a:buClr>
              <a:buFont typeface="Verdana" panose="020B0604030504040204" pitchFamily="34" charset="0"/>
              <a:buChar char="–"/>
            </a:pPr>
            <a:r>
              <a:rPr lang="en-GB" dirty="0" smtClean="0"/>
              <a:t>Then </a:t>
            </a:r>
            <a:r>
              <a:rPr lang="en-GB" dirty="0"/>
              <a:t>c</a:t>
            </a:r>
            <a:r>
              <a:rPr lang="en-GB" dirty="0" smtClean="0"/>
              <a:t>ompetent </a:t>
            </a:r>
            <a:r>
              <a:rPr lang="en-GB" dirty="0"/>
              <a:t>authorities have to report to </a:t>
            </a:r>
            <a:r>
              <a:rPr lang="en-GB" dirty="0" err="1"/>
              <a:t>eMARS</a:t>
            </a:r>
            <a:r>
              <a:rPr lang="en-GB" dirty="0"/>
              <a:t>.</a:t>
            </a:r>
          </a:p>
          <a:p>
            <a:pPr>
              <a:lnSpc>
                <a:spcPct val="150000"/>
              </a:lnSpc>
              <a:buClr>
                <a:srgbClr val="336699"/>
              </a:buClr>
              <a:buFont typeface="Verdana" panose="020B0604030504040204" pitchFamily="34" charset="0"/>
              <a:buChar char="–"/>
            </a:pPr>
            <a:r>
              <a:rPr lang="en-GB" dirty="0" smtClean="0"/>
              <a:t>Under Seveso III companies have to include lessons learned from past accidents in the safety reports.</a:t>
            </a:r>
            <a:endParaRPr lang="en-GB" dirty="0" smtClean="0"/>
          </a:p>
          <a:p>
            <a:pPr marL="0" indent="0">
              <a:buClr>
                <a:srgbClr val="336699"/>
              </a:buClr>
            </a:pPr>
            <a:endParaRPr lang="en-GB" dirty="0" smtClean="0"/>
          </a:p>
          <a:p>
            <a:pPr marL="0" indent="0" algn="ctr">
              <a:buClr>
                <a:srgbClr val="336699"/>
              </a:buClr>
            </a:pPr>
            <a:r>
              <a:rPr lang="en-GB" dirty="0" smtClean="0"/>
              <a:t>BUT</a:t>
            </a:r>
          </a:p>
          <a:p>
            <a:pPr>
              <a:buClr>
                <a:srgbClr val="336699"/>
              </a:buClr>
              <a:buFont typeface="Verdana" panose="020B0604030504040204" pitchFamily="34" charset="0"/>
              <a:buChar char="–"/>
            </a:pPr>
            <a:endParaRPr lang="en-GB" dirty="0" smtClean="0"/>
          </a:p>
          <a:p>
            <a:pPr>
              <a:buClr>
                <a:srgbClr val="336699"/>
              </a:buClr>
              <a:buFont typeface="Verdana" panose="020B0604030504040204" pitchFamily="34" charset="0"/>
              <a:buChar char="–"/>
            </a:pPr>
            <a:r>
              <a:rPr lang="en-GB" dirty="0"/>
              <a:t>I</a:t>
            </a:r>
            <a:r>
              <a:rPr lang="en-GB" dirty="0" smtClean="0"/>
              <a:t>n </a:t>
            </a:r>
            <a:r>
              <a:rPr lang="en-GB" dirty="0"/>
              <a:t>many cases industry and competent authority personnel lack adequate experience and/or training in accident </a:t>
            </a:r>
            <a:r>
              <a:rPr lang="en-GB" dirty="0" smtClean="0"/>
              <a:t>analysis</a:t>
            </a:r>
            <a:r>
              <a:rPr lang="en-GB" dirty="0" smtClean="0"/>
              <a:t>.</a:t>
            </a: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18256" y="-13295"/>
            <a:ext cx="8526727" cy="338554"/>
          </a:xfrm>
        </p:spPr>
        <p:txBody>
          <a:bodyPr/>
          <a:lstStyle/>
          <a:p>
            <a:r>
              <a:rPr lang="en-US" sz="2200" dirty="0" smtClean="0"/>
              <a:t>The Challenge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92116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528" y="1268760"/>
            <a:ext cx="8525400" cy="5112568"/>
          </a:xfrm>
        </p:spPr>
        <p:txBody>
          <a:bodyPr/>
          <a:lstStyle/>
          <a:p>
            <a:pPr marL="0" indent="0">
              <a:buClr>
                <a:srgbClr val="336699"/>
              </a:buClr>
            </a:pPr>
            <a:r>
              <a:rPr lang="en-US" sz="2400" dirty="0" smtClean="0"/>
              <a:t>HENCE a</a:t>
            </a:r>
            <a:r>
              <a:rPr lang="en-GB" sz="2400" dirty="0" smtClean="0"/>
              <a:t> </a:t>
            </a:r>
            <a:r>
              <a:rPr lang="en-GB" sz="2400" dirty="0"/>
              <a:t>benchmarking project </a:t>
            </a:r>
            <a:r>
              <a:rPr lang="en-GB" sz="2400" dirty="0" smtClean="0"/>
              <a:t>to</a:t>
            </a:r>
          </a:p>
          <a:p>
            <a:pPr marL="0" indent="0" algn="ctr">
              <a:buClr>
                <a:srgbClr val="336699"/>
              </a:buClr>
            </a:pPr>
            <a:endParaRPr lang="en-GB" sz="2400" dirty="0" smtClean="0"/>
          </a:p>
          <a:p>
            <a:pPr marL="285750" indent="-285750">
              <a:lnSpc>
                <a:spcPct val="150000"/>
              </a:lnSpc>
              <a:buClr>
                <a:srgbClr val="336699"/>
              </a:buClr>
              <a:buFont typeface="Verdana" panose="020B0604030504040204" pitchFamily="34" charset="0"/>
              <a:buChar char="–"/>
            </a:pPr>
            <a:r>
              <a:rPr lang="en-GB" sz="2400" dirty="0"/>
              <a:t>Cho</a:t>
            </a:r>
            <a:r>
              <a:rPr lang="en-GB" sz="2400" dirty="0" smtClean="0"/>
              <a:t>ose </a:t>
            </a:r>
            <a:r>
              <a:rPr lang="en-GB" sz="2400" dirty="0"/>
              <a:t>an analytical </a:t>
            </a:r>
            <a:r>
              <a:rPr lang="en-GB" sz="2400" dirty="0" smtClean="0"/>
              <a:t>approach for </a:t>
            </a:r>
            <a:r>
              <a:rPr lang="en-GB" sz="2400" dirty="0"/>
              <a:t>investigating accidents </a:t>
            </a:r>
            <a:endParaRPr lang="en-GB" sz="2400" dirty="0" smtClean="0"/>
          </a:p>
          <a:p>
            <a:pPr marL="0" indent="0">
              <a:lnSpc>
                <a:spcPct val="150000"/>
              </a:lnSpc>
              <a:buClr>
                <a:srgbClr val="336699"/>
              </a:buClr>
            </a:pPr>
            <a:r>
              <a:rPr lang="en-GB" sz="2400" dirty="0" smtClean="0"/>
              <a:t>OR</a:t>
            </a:r>
          </a:p>
          <a:p>
            <a:pPr marL="285750" indent="-285750">
              <a:lnSpc>
                <a:spcPct val="150000"/>
              </a:lnSpc>
              <a:buClr>
                <a:srgbClr val="336699"/>
              </a:buClr>
              <a:buFont typeface="Verdana" panose="020B0604030504040204" pitchFamily="34" charset="0"/>
              <a:buChar char="–"/>
            </a:pPr>
            <a:r>
              <a:rPr lang="en-GB" sz="2400" dirty="0"/>
              <a:t>H</a:t>
            </a:r>
            <a:r>
              <a:rPr lang="en-GB" sz="2400" dirty="0" smtClean="0"/>
              <a:t>elp in </a:t>
            </a:r>
            <a:r>
              <a:rPr lang="en-GB" sz="2400" dirty="0"/>
              <a:t>analysing and drawing conclusions from an investigation </a:t>
            </a:r>
            <a:r>
              <a:rPr lang="en-GB" sz="2400" dirty="0" smtClean="0"/>
              <a:t>report.</a:t>
            </a:r>
          </a:p>
          <a:p>
            <a:pPr marL="0" indent="0">
              <a:lnSpc>
                <a:spcPct val="150000"/>
              </a:lnSpc>
              <a:buClr>
                <a:srgbClr val="336699"/>
              </a:buClr>
            </a:pPr>
            <a:endParaRPr lang="en-GB" sz="2400" dirty="0" smtClean="0"/>
          </a:p>
          <a:p>
            <a:pPr marL="0" indent="0" algn="ctr">
              <a:lnSpc>
                <a:spcPct val="150000"/>
              </a:lnSpc>
              <a:buClr>
                <a:srgbClr val="336699"/>
              </a:buClr>
            </a:pPr>
            <a:r>
              <a:rPr lang="en-GB" sz="2400" dirty="0" smtClean="0"/>
              <a:t>Final product for MAHB is a </a:t>
            </a:r>
            <a:r>
              <a:rPr lang="en-GB" sz="2400" dirty="0"/>
              <a:t>handbook on accident </a:t>
            </a:r>
            <a:r>
              <a:rPr lang="en-GB" sz="2400" dirty="0" smtClean="0"/>
              <a:t>reporting.</a:t>
            </a:r>
          </a:p>
          <a:p>
            <a:pPr marL="285750" indent="-285750">
              <a:buClr>
                <a:srgbClr val="336699"/>
              </a:buClr>
              <a:buFont typeface="Verdana" panose="020B0604030504040204" pitchFamily="34" charset="0"/>
              <a:buChar char="–"/>
            </a:pPr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-18256" y="-13295"/>
            <a:ext cx="8526727" cy="338554"/>
          </a:xfrm>
        </p:spPr>
        <p:txBody>
          <a:bodyPr/>
          <a:lstStyle/>
          <a:p>
            <a:r>
              <a:rPr lang="en-US" sz="2200" dirty="0" smtClean="0"/>
              <a:t>The Solution?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24350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256" y="-13295"/>
            <a:ext cx="8526727" cy="338554"/>
          </a:xfrm>
        </p:spPr>
        <p:txBody>
          <a:bodyPr/>
          <a:lstStyle/>
          <a:p>
            <a:r>
              <a:rPr lang="en-US" sz="2200" dirty="0" smtClean="0"/>
              <a:t>Objectives of the Exercises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536" y="1556792"/>
            <a:ext cx="8511172" cy="4570482"/>
          </a:xfrm>
        </p:spPr>
        <p:txBody>
          <a:bodyPr/>
          <a:lstStyle/>
          <a:p>
            <a:pPr>
              <a:lnSpc>
                <a:spcPct val="150000"/>
              </a:lnSpc>
              <a:buClr>
                <a:srgbClr val="336699"/>
              </a:buClr>
              <a:buFont typeface="Verdana" panose="020B0604030504040204" pitchFamily="34" charset="0"/>
              <a:buChar char="–"/>
            </a:pPr>
            <a:r>
              <a:rPr lang="en-GB" sz="2200" dirty="0" smtClean="0"/>
              <a:t>Provide </a:t>
            </a:r>
            <a:r>
              <a:rPr lang="en-GB" sz="2200" dirty="0"/>
              <a:t>an analytical framework for making decisions about which methods to use for analysing and investigating accidents depending on the objectives, the type of accident, resource constraints, etc</a:t>
            </a:r>
            <a:r>
              <a:rPr lang="en-GB" sz="2200" dirty="0" smtClean="0"/>
              <a:t>.</a:t>
            </a:r>
            <a:r>
              <a:rPr lang="en-US" sz="2200" dirty="0" smtClean="0"/>
              <a:t> </a:t>
            </a:r>
            <a:endParaRPr lang="en-US" sz="2200" dirty="0" smtClean="0"/>
          </a:p>
          <a:p>
            <a:pPr>
              <a:lnSpc>
                <a:spcPct val="150000"/>
              </a:lnSpc>
              <a:buClr>
                <a:srgbClr val="336699"/>
              </a:buClr>
              <a:buFont typeface="Verdana" panose="020B0604030504040204" pitchFamily="34" charset="0"/>
              <a:buChar char="–"/>
            </a:pPr>
            <a:endParaRPr lang="en-US" sz="2200" dirty="0" smtClean="0"/>
          </a:p>
          <a:p>
            <a:pPr>
              <a:lnSpc>
                <a:spcPct val="150000"/>
              </a:lnSpc>
              <a:buClr>
                <a:srgbClr val="336699"/>
              </a:buClr>
              <a:buFont typeface="Verdana" panose="020B0604030504040204" pitchFamily="34" charset="0"/>
              <a:buChar char="–"/>
            </a:pPr>
            <a:r>
              <a:rPr lang="en-GB" sz="2200" dirty="0"/>
              <a:t>P</a:t>
            </a:r>
            <a:r>
              <a:rPr lang="en-GB" sz="2200" dirty="0" smtClean="0"/>
              <a:t>resent </a:t>
            </a:r>
            <a:r>
              <a:rPr lang="en-GB" sz="2200" dirty="0"/>
              <a:t>a simple method (or methods) for </a:t>
            </a:r>
            <a:r>
              <a:rPr lang="en-GB" sz="2200" dirty="0" err="1"/>
              <a:t>eMARS</a:t>
            </a:r>
            <a:r>
              <a:rPr lang="en-GB" sz="2200" dirty="0"/>
              <a:t> accident reporting to the </a:t>
            </a:r>
            <a:r>
              <a:rPr lang="en-GB" sz="2200" dirty="0" err="1"/>
              <a:t>eMARS</a:t>
            </a:r>
            <a:r>
              <a:rPr lang="en-GB" sz="2200" dirty="0"/>
              <a:t> reporting community which can facilitate the analytical work of a reporter;</a:t>
            </a:r>
          </a:p>
          <a:p>
            <a:pPr lvl="0">
              <a:lnSpc>
                <a:spcPct val="150000"/>
              </a:lnSpc>
              <a:buClr>
                <a:srgbClr val="336699"/>
              </a:buClr>
              <a:buFont typeface="Verdana" panose="020B0604030504040204" pitchFamily="34" charset="0"/>
              <a:buChar char="–"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132230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525"/>
            <a:ext cx="8526727" cy="338554"/>
          </a:xfrm>
        </p:spPr>
        <p:txBody>
          <a:bodyPr/>
          <a:lstStyle/>
          <a:p>
            <a:r>
              <a:rPr lang="en-US" sz="2200" dirty="0" smtClean="0"/>
              <a:t>Exercise 1 is about..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496" y="1484784"/>
            <a:ext cx="9073008" cy="4739759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023B98"/>
              </a:buClr>
              <a:buFontTx/>
              <a:buChar char="-"/>
            </a:pPr>
            <a:r>
              <a:rPr lang="en-US" sz="2400" dirty="0"/>
              <a:t>C</a:t>
            </a:r>
            <a:r>
              <a:rPr lang="en-GB" sz="2400" dirty="0" err="1" smtClean="0"/>
              <a:t>onducting</a:t>
            </a:r>
            <a:r>
              <a:rPr lang="en-GB" sz="2400" dirty="0" smtClean="0"/>
              <a:t> analyses </a:t>
            </a:r>
            <a:r>
              <a:rPr lang="en-GB" sz="2400" dirty="0"/>
              <a:t>and investigations </a:t>
            </a:r>
            <a:r>
              <a:rPr lang="en-GB" sz="2400" dirty="0" smtClean="0"/>
              <a:t>directly;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023B98"/>
              </a:buClr>
              <a:buFontTx/>
              <a:buChar char="-"/>
            </a:pPr>
            <a:r>
              <a:rPr lang="en-GB" sz="2400" dirty="0" smtClean="0"/>
              <a:t>Analyse </a:t>
            </a:r>
            <a:r>
              <a:rPr lang="en-GB" sz="2400" dirty="0"/>
              <a:t>a past accident (or possibly, more than one accident) for which significant investigation(s) have been conducted and documented in open </a:t>
            </a:r>
            <a:r>
              <a:rPr lang="en-GB" sz="2400" dirty="0" smtClean="0"/>
              <a:t>sources using different accident analysis methodologies (selected by participants).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023B98"/>
              </a:buClr>
              <a:buFontTx/>
              <a:buChar char="-"/>
            </a:pPr>
            <a:r>
              <a:rPr lang="en-GB" sz="2400" dirty="0" smtClean="0"/>
              <a:t>Compare </a:t>
            </a:r>
            <a:r>
              <a:rPr lang="en-GB" sz="2400" dirty="0"/>
              <a:t>the </a:t>
            </a:r>
            <a:r>
              <a:rPr lang="en-GB" sz="2400" dirty="0" smtClean="0"/>
              <a:t>results of different accident analysis methodologies.</a:t>
            </a:r>
          </a:p>
        </p:txBody>
      </p:sp>
    </p:spTree>
    <p:extLst>
      <p:ext uri="{BB962C8B-B14F-4D97-AF65-F5344CB8AC3E}">
        <p14:creationId xmlns:p14="http://schemas.microsoft.com/office/powerpoint/2010/main" val="2121127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525"/>
            <a:ext cx="8526727" cy="338554"/>
          </a:xfrm>
        </p:spPr>
        <p:txBody>
          <a:bodyPr/>
          <a:lstStyle/>
          <a:p>
            <a:r>
              <a:rPr lang="en-US" sz="2200" dirty="0" smtClean="0"/>
              <a:t>Exercise 2 is about..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496" y="1340768"/>
            <a:ext cx="9073008" cy="363176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336699"/>
              </a:buClr>
              <a:buFont typeface="Verdana" panose="020B0604030504040204" pitchFamily="34" charset="0"/>
              <a:buChar char="–"/>
            </a:pPr>
            <a:r>
              <a:rPr lang="en-GB" sz="2400" dirty="0"/>
              <a:t>A</a:t>
            </a:r>
            <a:r>
              <a:rPr lang="en-GB" sz="2400" dirty="0" smtClean="0"/>
              <a:t>nalysing </a:t>
            </a:r>
            <a:r>
              <a:rPr lang="en-GB" sz="2400" dirty="0"/>
              <a:t>investigation documents and reporting to </a:t>
            </a:r>
            <a:r>
              <a:rPr lang="en-GB" sz="2400" dirty="0" err="1" smtClean="0"/>
              <a:t>eMARS</a:t>
            </a:r>
            <a:r>
              <a:rPr lang="en-GB" sz="2400" dirty="0"/>
              <a:t>. </a:t>
            </a:r>
            <a:endParaRPr lang="en-GB" sz="2400" dirty="0" smtClean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336699"/>
              </a:buClr>
              <a:buFont typeface="Verdana" panose="020B0604030504040204" pitchFamily="34" charset="0"/>
              <a:buChar char="–"/>
            </a:pPr>
            <a:r>
              <a:rPr lang="en-GB" sz="2400" dirty="0" smtClean="0"/>
              <a:t>Criteria </a:t>
            </a:r>
            <a:r>
              <a:rPr lang="en-GB" sz="2400" dirty="0"/>
              <a:t>for selecting </a:t>
            </a:r>
            <a:r>
              <a:rPr lang="en-GB" sz="2400" dirty="0" smtClean="0"/>
              <a:t>the model that suits reporting. One is proposed by MAHB. </a:t>
            </a:r>
            <a:endParaRPr lang="en-GB" sz="2400" dirty="0" smtClean="0"/>
          </a:p>
          <a:p>
            <a:pPr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336699"/>
              </a:buClr>
              <a:buFont typeface="Verdana" panose="020B0604030504040204" pitchFamily="34" charset="0"/>
              <a:buChar char="–"/>
            </a:pPr>
            <a:r>
              <a:rPr lang="en-GB" sz="2400" dirty="0" smtClean="0"/>
              <a:t>Comparison </a:t>
            </a:r>
            <a:r>
              <a:rPr lang="en-GB" sz="2400" dirty="0"/>
              <a:t>of </a:t>
            </a:r>
            <a:r>
              <a:rPr lang="en-GB" sz="2400" dirty="0" smtClean="0"/>
              <a:t>results of the proposed model </a:t>
            </a:r>
            <a:r>
              <a:rPr lang="en-GB" sz="2400" dirty="0"/>
              <a:t>that could be useful for the </a:t>
            </a:r>
            <a:r>
              <a:rPr lang="en-GB" sz="2400" dirty="0" err="1"/>
              <a:t>eMARS</a:t>
            </a:r>
            <a:r>
              <a:rPr lang="en-GB" sz="2400" dirty="0"/>
              <a:t> reporting </a:t>
            </a:r>
            <a:r>
              <a:rPr lang="en-GB" sz="2400" dirty="0" smtClean="0"/>
              <a:t>community.  </a:t>
            </a:r>
          </a:p>
        </p:txBody>
      </p:sp>
    </p:spTree>
    <p:extLst>
      <p:ext uri="{BB962C8B-B14F-4D97-AF65-F5344CB8AC3E}">
        <p14:creationId xmlns:p14="http://schemas.microsoft.com/office/powerpoint/2010/main" val="2564452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898" name="Group 4"/>
          <p:cNvGrpSpPr>
            <a:grpSpLocks/>
          </p:cNvGrpSpPr>
          <p:nvPr/>
        </p:nvGrpSpPr>
        <p:grpSpPr bwMode="auto">
          <a:xfrm>
            <a:off x="2805113" y="1268413"/>
            <a:ext cx="4840287" cy="4824412"/>
            <a:chOff x="6240" y="709"/>
            <a:chExt cx="3049" cy="3039"/>
          </a:xfrm>
        </p:grpSpPr>
        <p:pic>
          <p:nvPicPr>
            <p:cNvPr id="80902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41" y="754"/>
              <a:ext cx="2921" cy="29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</p:pic>
        <p:sp>
          <p:nvSpPr>
            <p:cNvPr id="80903" name="Rectangle 6"/>
            <p:cNvSpPr>
              <a:spLocks noChangeArrowheads="1"/>
            </p:cNvSpPr>
            <p:nvPr/>
          </p:nvSpPr>
          <p:spPr bwMode="auto">
            <a:xfrm>
              <a:off x="6240" y="709"/>
              <a:ext cx="3049" cy="3039"/>
            </a:xfrm>
            <a:prstGeom prst="rect">
              <a:avLst/>
            </a:prstGeom>
            <a:solidFill>
              <a:schemeClr val="bg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6838" tIns="47625" rIns="96838" bIns="47625" anchor="ctr"/>
            <a:lstStyle/>
            <a:p>
              <a:pPr algn="l"/>
              <a:endParaRPr lang="en-GB"/>
            </a:p>
          </p:txBody>
        </p:sp>
      </p:grpSp>
      <p:sp>
        <p:nvSpPr>
          <p:cNvPr id="80899" name="Text Box 7"/>
          <p:cNvSpPr txBox="1">
            <a:spLocks noChangeArrowheads="1"/>
          </p:cNvSpPr>
          <p:nvPr/>
        </p:nvSpPr>
        <p:spPr bwMode="auto">
          <a:xfrm>
            <a:off x="0" y="4005263"/>
            <a:ext cx="9906000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839788">
              <a:defRPr sz="20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defTabSz="839788"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defTabSz="839788"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defTabSz="839788"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defTabSz="839788"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defTabSz="839788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defTabSz="839788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defTabSz="839788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defTabSz="839788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25000"/>
              </a:spcAft>
            </a:pPr>
            <a:r>
              <a:rPr lang="en-GB" sz="2200" b="1" dirty="0">
                <a:solidFill>
                  <a:srgbClr val="0F3277"/>
                </a:solidFill>
              </a:rPr>
              <a:t>IPSC - INSTITUTE FOR THE PROTECTION AND SECURITY OF THE  CITIZEN</a:t>
            </a:r>
            <a:endParaRPr lang="en-GB" sz="2200" dirty="0">
              <a:solidFill>
                <a:srgbClr val="0F3277"/>
              </a:solidFill>
            </a:endParaRPr>
          </a:p>
          <a:p>
            <a:pPr>
              <a:spcBef>
                <a:spcPct val="0"/>
              </a:spcBef>
            </a:pPr>
            <a:r>
              <a:rPr lang="en-GB" sz="1800" b="1" dirty="0">
                <a:solidFill>
                  <a:srgbClr val="0F3277"/>
                </a:solidFill>
              </a:rPr>
              <a:t>ISPRA, ITALY</a:t>
            </a:r>
            <a:endParaRPr lang="en-GB" sz="2200" b="1" dirty="0">
              <a:solidFill>
                <a:srgbClr val="0F3277"/>
              </a:solidFill>
            </a:endParaRPr>
          </a:p>
          <a:p>
            <a:pPr>
              <a:spcBef>
                <a:spcPct val="0"/>
              </a:spcBef>
            </a:pPr>
            <a:endParaRPr lang="en-GB" sz="2200" b="1" dirty="0">
              <a:solidFill>
                <a:srgbClr val="0F3277"/>
              </a:solidFill>
            </a:endParaRPr>
          </a:p>
          <a:p>
            <a:pPr>
              <a:spcBef>
                <a:spcPct val="0"/>
              </a:spcBef>
              <a:spcAft>
                <a:spcPct val="25000"/>
              </a:spcAft>
            </a:pPr>
            <a:r>
              <a:rPr lang="en-GB" b="1" dirty="0" smtClean="0">
                <a:solidFill>
                  <a:srgbClr val="0F3277"/>
                </a:solidFill>
              </a:rPr>
              <a:t>https://</a:t>
            </a:r>
            <a:r>
              <a:rPr lang="en-GB" b="1" dirty="0">
                <a:solidFill>
                  <a:srgbClr val="0F3277"/>
                </a:solidFill>
              </a:rPr>
              <a:t>emars.jrc.ec.europa.eu/</a:t>
            </a:r>
          </a:p>
          <a:p>
            <a:pPr>
              <a:spcBef>
                <a:spcPct val="0"/>
              </a:spcBef>
              <a:spcAft>
                <a:spcPct val="25000"/>
              </a:spcAft>
            </a:pPr>
            <a:r>
              <a:rPr lang="en-GB" b="1" dirty="0" smtClean="0">
                <a:solidFill>
                  <a:srgbClr val="0F3277"/>
                </a:solidFill>
              </a:rPr>
              <a:t>https://minerva.jrc.ec.europa.eu</a:t>
            </a:r>
            <a:endParaRPr lang="en-GB" b="1" dirty="0">
              <a:solidFill>
                <a:srgbClr val="0F3277"/>
              </a:solidFill>
            </a:endParaRPr>
          </a:p>
          <a:p>
            <a:pPr>
              <a:spcBef>
                <a:spcPct val="0"/>
              </a:spcBef>
              <a:spcAft>
                <a:spcPct val="25000"/>
              </a:spcAft>
            </a:pPr>
            <a:r>
              <a:rPr lang="en-GB" b="1" dirty="0">
                <a:solidFill>
                  <a:srgbClr val="0F3277"/>
                </a:solidFill>
              </a:rPr>
              <a:t>http://ipsc.jrc.ec.europa.eu/</a:t>
            </a:r>
          </a:p>
          <a:p>
            <a:pPr>
              <a:spcBef>
                <a:spcPct val="0"/>
              </a:spcBef>
              <a:spcAft>
                <a:spcPct val="25000"/>
              </a:spcAft>
            </a:pPr>
            <a:r>
              <a:rPr lang="en-GB" b="1" dirty="0">
                <a:solidFill>
                  <a:srgbClr val="0F3277"/>
                </a:solidFill>
              </a:rPr>
              <a:t>http://www.jrc.ec.europa.eu/ </a:t>
            </a:r>
          </a:p>
        </p:txBody>
      </p:sp>
      <p:sp>
        <p:nvSpPr>
          <p:cNvPr id="80900" name="Text Box 8"/>
          <p:cNvSpPr txBox="1">
            <a:spLocks noChangeArrowheads="1"/>
          </p:cNvSpPr>
          <p:nvPr/>
        </p:nvSpPr>
        <p:spPr bwMode="auto">
          <a:xfrm>
            <a:off x="29002" y="1988840"/>
            <a:ext cx="9906000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839788">
              <a:defRPr sz="20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defTabSz="839788"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defTabSz="839788"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defTabSz="839788"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defTabSz="839788"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defTabSz="839788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defTabSz="839788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defTabSz="839788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defTabSz="839788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25000"/>
              </a:spcAft>
            </a:pPr>
            <a:r>
              <a:rPr lang="en-GB" sz="2200" b="1" dirty="0">
                <a:solidFill>
                  <a:srgbClr val="0F3277"/>
                </a:solidFill>
              </a:rPr>
              <a:t>THANK YOU FOR YOUR </a:t>
            </a:r>
            <a:r>
              <a:rPr lang="en-GB" sz="2200" b="1" dirty="0" smtClean="0">
                <a:solidFill>
                  <a:srgbClr val="0F3277"/>
                </a:solidFill>
              </a:rPr>
              <a:t>ATTENTION</a:t>
            </a:r>
          </a:p>
          <a:p>
            <a:pPr>
              <a:spcBef>
                <a:spcPct val="0"/>
              </a:spcBef>
              <a:spcAft>
                <a:spcPct val="25000"/>
              </a:spcAft>
            </a:pPr>
            <a:endParaRPr lang="en-GB" sz="2200" b="1" dirty="0" smtClean="0">
              <a:solidFill>
                <a:srgbClr val="0F3277"/>
              </a:solidFill>
            </a:endParaRPr>
          </a:p>
          <a:p>
            <a:pPr>
              <a:spcBef>
                <a:spcPct val="0"/>
              </a:spcBef>
              <a:spcAft>
                <a:spcPct val="25000"/>
              </a:spcAft>
            </a:pPr>
            <a:endParaRPr lang="en-GB" sz="2200" b="1" dirty="0">
              <a:solidFill>
                <a:srgbClr val="0F3277"/>
              </a:solidFill>
            </a:endParaRPr>
          </a:p>
          <a:p>
            <a:pPr>
              <a:spcBef>
                <a:spcPct val="0"/>
              </a:spcBef>
              <a:spcAft>
                <a:spcPct val="25000"/>
              </a:spcAft>
            </a:pPr>
            <a:r>
              <a:rPr lang="en-GB" sz="1600" dirty="0">
                <a:solidFill>
                  <a:srgbClr val="0F3277"/>
                </a:solidFill>
                <a:latin typeface="+mj-lt"/>
              </a:rPr>
              <a:t>z</a:t>
            </a:r>
            <a:r>
              <a:rPr lang="en-GB" sz="1600" dirty="0" smtClean="0">
                <a:solidFill>
                  <a:srgbClr val="0F3277"/>
                </a:solidFill>
                <a:latin typeface="+mj-lt"/>
              </a:rPr>
              <a:t>suzsanna.gyenes@jrc.ec.europa.eu</a:t>
            </a:r>
            <a:endParaRPr lang="en-GB" sz="1600" dirty="0">
              <a:solidFill>
                <a:srgbClr val="0F3277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8355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6838" tIns="47625" rIns="96838" bIns="47625" numCol="1" anchor="t" anchorCtr="0" compatLnSpc="1">
        <a:prstTxWarp prst="textNoShape">
          <a:avLst/>
        </a:prstTxWarp>
      </a:bodyPr>
      <a:lstStyle>
        <a:defPPr marL="361950" marR="0" indent="-361950" algn="l" defTabSz="9667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88913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6838" tIns="47625" rIns="96838" bIns="47625" numCol="1" anchor="t" anchorCtr="0" compatLnSpc="1">
        <a:prstTxWarp prst="textNoShape">
          <a:avLst/>
        </a:prstTxWarp>
      </a:bodyPr>
      <a:lstStyle>
        <a:defPPr marL="361950" marR="0" indent="-361950" algn="l" defTabSz="9667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88913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6838" tIns="47625" rIns="96838" bIns="47625" numCol="1" anchor="t" anchorCtr="0" compatLnSpc="1">
        <a:prstTxWarp prst="textNoShape">
          <a:avLst/>
        </a:prstTxWarp>
      </a:bodyPr>
      <a:lstStyle>
        <a:defPPr marL="361950" marR="0" indent="-361950" algn="l" defTabSz="9667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88913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6838" tIns="47625" rIns="96838" bIns="47625" numCol="1" anchor="t" anchorCtr="0" compatLnSpc="1">
        <a:prstTxWarp prst="textNoShape">
          <a:avLst/>
        </a:prstTxWarp>
      </a:bodyPr>
      <a:lstStyle>
        <a:defPPr marL="361950" marR="0" indent="-361950" algn="l" defTabSz="9667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88913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>
            <a:ln>
              <a:noFill/>
            </a:ln>
            <a:solidFill>
              <a:srgbClr val="FFD624"/>
            </a:solidFill>
            <a:effectLst/>
            <a:latin typeface="Verdan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>
            <a:ln>
              <a:noFill/>
            </a:ln>
            <a:solidFill>
              <a:srgbClr val="FFD624"/>
            </a:solidFill>
            <a:effectLst/>
            <a:latin typeface="Verdana" charset="0"/>
            <a:ea typeface="ＭＳ Ｐゴシック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16841</TotalTime>
  <Words>368</Words>
  <Application>Microsoft Office PowerPoint</Application>
  <PresentationFormat>A4 Paper (210x297 mm)</PresentationFormat>
  <Paragraphs>49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Custom Design</vt:lpstr>
      <vt:lpstr>1_Custom Design</vt:lpstr>
      <vt:lpstr>Slide_Master</vt:lpstr>
      <vt:lpstr>Overview of Benchmarking Exercises 1 and 2</vt:lpstr>
      <vt:lpstr>The Challenge</vt:lpstr>
      <vt:lpstr>The Solution?</vt:lpstr>
      <vt:lpstr>Objectives of the Exercises</vt:lpstr>
      <vt:lpstr>Exercise 1 is about..</vt:lpstr>
      <vt:lpstr>Exercise 2 is about..</vt:lpstr>
      <vt:lpstr>PowerPoint Presentation</vt:lpstr>
    </vt:vector>
  </TitlesOfParts>
  <Company>JRC - IPSC - Major Accident Hazard Bureau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>Dr. Zsuzsanna Gyenes</dc:creator>
  <cp:lastModifiedBy>Zsuzsanna Gyenes</cp:lastModifiedBy>
  <cp:revision>1191</cp:revision>
  <cp:lastPrinted>2015-08-04T13:33:45Z</cp:lastPrinted>
  <dcterms:created xsi:type="dcterms:W3CDTF">2003-09-26T09:39:28Z</dcterms:created>
  <dcterms:modified xsi:type="dcterms:W3CDTF">2015-11-04T17:19:19Z</dcterms:modified>
</cp:coreProperties>
</file>