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9" r:id="rId4"/>
    <p:sldMasterId id="2147483661" r:id="rId5"/>
    <p:sldMasterId id="2147483671" r:id="rId6"/>
  </p:sldMasterIdLst>
  <p:notesMasterIdLst>
    <p:notesMasterId r:id="rId30"/>
  </p:notesMasterIdLst>
  <p:handoutMasterIdLst>
    <p:handoutMasterId r:id="rId31"/>
  </p:handoutMasterIdLst>
  <p:sldIdLst>
    <p:sldId id="371" r:id="rId7"/>
    <p:sldId id="372" r:id="rId8"/>
    <p:sldId id="394" r:id="rId9"/>
    <p:sldId id="376" r:id="rId10"/>
    <p:sldId id="375" r:id="rId11"/>
    <p:sldId id="382" r:id="rId12"/>
    <p:sldId id="384" r:id="rId13"/>
    <p:sldId id="374" r:id="rId14"/>
    <p:sldId id="386" r:id="rId15"/>
    <p:sldId id="385" r:id="rId16"/>
    <p:sldId id="388" r:id="rId17"/>
    <p:sldId id="389" r:id="rId18"/>
    <p:sldId id="381" r:id="rId19"/>
    <p:sldId id="379" r:id="rId20"/>
    <p:sldId id="378" r:id="rId21"/>
    <p:sldId id="369" r:id="rId22"/>
    <p:sldId id="395" r:id="rId23"/>
    <p:sldId id="396" r:id="rId24"/>
    <p:sldId id="377" r:id="rId25"/>
    <p:sldId id="393" r:id="rId26"/>
    <p:sldId id="390" r:id="rId27"/>
    <p:sldId id="391" r:id="rId28"/>
    <p:sldId id="392" r:id="rId29"/>
  </p:sldIdLst>
  <p:sldSz cx="9144000" cy="6858000" type="screen4x3"/>
  <p:notesSz cx="6805613" cy="9939338"/>
  <p:defaultTextStyle>
    <a:defPPr>
      <a:defRPr lang="fi-FI"/>
    </a:defPPr>
    <a:lvl1pPr algn="l" rtl="0" eaLnBrk="0" fontAlgn="base" hangingPunct="0">
      <a:spcBef>
        <a:spcPct val="0"/>
      </a:spcBef>
      <a:spcAft>
        <a:spcPct val="0"/>
      </a:spcAft>
      <a:defRPr sz="2400" kern="1200">
        <a:solidFill>
          <a:schemeClr val="tx1"/>
        </a:solidFill>
        <a:latin typeface="Arial" pitchFamily="-12" charset="0"/>
        <a:ea typeface="ＭＳ Ｐゴシック" pitchFamily="-12" charset="-128"/>
        <a:cs typeface="ＭＳ Ｐゴシック" pitchFamily="-12" charset="-128"/>
      </a:defRPr>
    </a:lvl1pPr>
    <a:lvl2pPr marL="457200" algn="l" rtl="0" eaLnBrk="0" fontAlgn="base" hangingPunct="0">
      <a:spcBef>
        <a:spcPct val="0"/>
      </a:spcBef>
      <a:spcAft>
        <a:spcPct val="0"/>
      </a:spcAft>
      <a:defRPr sz="2400" kern="1200">
        <a:solidFill>
          <a:schemeClr val="tx1"/>
        </a:solidFill>
        <a:latin typeface="Arial" pitchFamily="-12" charset="0"/>
        <a:ea typeface="ＭＳ Ｐゴシック" pitchFamily="-12" charset="-128"/>
        <a:cs typeface="ＭＳ Ｐゴシック" pitchFamily="-12" charset="-128"/>
      </a:defRPr>
    </a:lvl2pPr>
    <a:lvl3pPr marL="914400" algn="l" rtl="0" eaLnBrk="0" fontAlgn="base" hangingPunct="0">
      <a:spcBef>
        <a:spcPct val="0"/>
      </a:spcBef>
      <a:spcAft>
        <a:spcPct val="0"/>
      </a:spcAft>
      <a:defRPr sz="2400" kern="1200">
        <a:solidFill>
          <a:schemeClr val="tx1"/>
        </a:solidFill>
        <a:latin typeface="Arial" pitchFamily="-12" charset="0"/>
        <a:ea typeface="ＭＳ Ｐゴシック" pitchFamily="-12" charset="-128"/>
        <a:cs typeface="ＭＳ Ｐゴシック" pitchFamily="-12" charset="-128"/>
      </a:defRPr>
    </a:lvl3pPr>
    <a:lvl4pPr marL="1371600" algn="l" rtl="0" eaLnBrk="0" fontAlgn="base" hangingPunct="0">
      <a:spcBef>
        <a:spcPct val="0"/>
      </a:spcBef>
      <a:spcAft>
        <a:spcPct val="0"/>
      </a:spcAft>
      <a:defRPr sz="2400" kern="1200">
        <a:solidFill>
          <a:schemeClr val="tx1"/>
        </a:solidFill>
        <a:latin typeface="Arial" pitchFamily="-12" charset="0"/>
        <a:ea typeface="ＭＳ Ｐゴシック" pitchFamily="-12" charset="-128"/>
        <a:cs typeface="ＭＳ Ｐゴシック" pitchFamily="-12" charset="-128"/>
      </a:defRPr>
    </a:lvl4pPr>
    <a:lvl5pPr marL="1828800" algn="l" rtl="0" eaLnBrk="0" fontAlgn="base" hangingPunct="0">
      <a:spcBef>
        <a:spcPct val="0"/>
      </a:spcBef>
      <a:spcAft>
        <a:spcPct val="0"/>
      </a:spcAft>
      <a:defRPr sz="2400" kern="1200">
        <a:solidFill>
          <a:schemeClr val="tx1"/>
        </a:solidFill>
        <a:latin typeface="Arial" pitchFamily="-12" charset="0"/>
        <a:ea typeface="ＭＳ Ｐゴシック" pitchFamily="-12" charset="-128"/>
        <a:cs typeface="ＭＳ Ｐゴシック" pitchFamily="-12" charset="-128"/>
      </a:defRPr>
    </a:lvl5pPr>
    <a:lvl6pPr marL="2286000" algn="l" defTabSz="457200" rtl="0" eaLnBrk="1" latinLnBrk="0" hangingPunct="1">
      <a:defRPr sz="2400" kern="1200">
        <a:solidFill>
          <a:schemeClr val="tx1"/>
        </a:solidFill>
        <a:latin typeface="Arial" pitchFamily="-12" charset="0"/>
        <a:ea typeface="ＭＳ Ｐゴシック" pitchFamily="-12" charset="-128"/>
        <a:cs typeface="ＭＳ Ｐゴシック" pitchFamily="-12" charset="-128"/>
      </a:defRPr>
    </a:lvl6pPr>
    <a:lvl7pPr marL="2743200" algn="l" defTabSz="457200" rtl="0" eaLnBrk="1" latinLnBrk="0" hangingPunct="1">
      <a:defRPr sz="2400" kern="1200">
        <a:solidFill>
          <a:schemeClr val="tx1"/>
        </a:solidFill>
        <a:latin typeface="Arial" pitchFamily="-12" charset="0"/>
        <a:ea typeface="ＭＳ Ｐゴシック" pitchFamily="-12" charset="-128"/>
        <a:cs typeface="ＭＳ Ｐゴシック" pitchFamily="-12" charset="-128"/>
      </a:defRPr>
    </a:lvl7pPr>
    <a:lvl8pPr marL="3200400" algn="l" defTabSz="457200" rtl="0" eaLnBrk="1" latinLnBrk="0" hangingPunct="1">
      <a:defRPr sz="2400" kern="1200">
        <a:solidFill>
          <a:schemeClr val="tx1"/>
        </a:solidFill>
        <a:latin typeface="Arial" pitchFamily="-12" charset="0"/>
        <a:ea typeface="ＭＳ Ｐゴシック" pitchFamily="-12" charset="-128"/>
        <a:cs typeface="ＭＳ Ｐゴシック" pitchFamily="-12" charset="-128"/>
      </a:defRPr>
    </a:lvl8pPr>
    <a:lvl9pPr marL="3657600" algn="l" defTabSz="457200" rtl="0" eaLnBrk="1" latinLnBrk="0" hangingPunct="1">
      <a:defRPr sz="2400" kern="1200">
        <a:solidFill>
          <a:schemeClr val="tx1"/>
        </a:solidFill>
        <a:latin typeface="Arial" pitchFamily="-12" charset="0"/>
        <a:ea typeface="ＭＳ Ｐゴシック" pitchFamily="-12" charset="-128"/>
        <a:cs typeface="ＭＳ Ｐゴシック" pitchFamily="-12"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255CAE"/>
    <a:srgbClr val="010000"/>
    <a:srgbClr val="23318E"/>
    <a:srgbClr val="E50053"/>
    <a:srgbClr val="6AAF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18" autoAdjust="0"/>
    <p:restoredTop sz="69371" autoAdjust="0"/>
  </p:normalViewPr>
  <p:slideViewPr>
    <p:cSldViewPr snapToGrid="0" snapToObjects="1">
      <p:cViewPr varScale="1">
        <p:scale>
          <a:sx n="50" d="100"/>
          <a:sy n="50" d="100"/>
        </p:scale>
        <p:origin x="-1902" y="-90"/>
      </p:cViewPr>
      <p:guideLst>
        <p:guide orient="horz" pos="2160"/>
        <p:guide pos="2880"/>
      </p:guideLst>
    </p:cSldViewPr>
  </p:slideViewPr>
  <p:outlineViewPr>
    <p:cViewPr>
      <p:scale>
        <a:sx n="33" d="100"/>
        <a:sy n="33" d="100"/>
      </p:scale>
      <p:origin x="0" y="20628"/>
    </p:cViewPr>
  </p:outlineViewPr>
  <p:notesTextViewPr>
    <p:cViewPr>
      <p:scale>
        <a:sx n="100" d="100"/>
        <a:sy n="100" d="100"/>
      </p:scale>
      <p:origin x="0" y="0"/>
    </p:cViewPr>
  </p:notesTextViewPr>
  <p:sorterViewPr>
    <p:cViewPr>
      <p:scale>
        <a:sx n="100" d="100"/>
        <a:sy n="100" d="100"/>
      </p:scale>
      <p:origin x="0" y="0"/>
    </p:cViewPr>
  </p:sorterViewPr>
  <p:notesViewPr>
    <p:cSldViewPr snapToObjects="1" showGuides="1">
      <p:cViewPr varScale="1">
        <p:scale>
          <a:sx n="109" d="100"/>
          <a:sy n="109" d="100"/>
        </p:scale>
        <p:origin x="-4200" y="-112"/>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sz="quarter" idx="1"/>
          </p:nvPr>
        </p:nvSpPr>
        <p:spPr>
          <a:xfrm>
            <a:off x="3854939" y="0"/>
            <a:ext cx="2949099" cy="496967"/>
          </a:xfrm>
          <a:prstGeom prst="rect">
            <a:avLst/>
          </a:prstGeom>
        </p:spPr>
        <p:txBody>
          <a:bodyPr vert="horz" lIns="91440" tIns="45720" rIns="91440" bIns="45720" rtlCol="0"/>
          <a:lstStyle>
            <a:lvl1pPr algn="r">
              <a:defRPr sz="1200"/>
            </a:lvl1pPr>
          </a:lstStyle>
          <a:p>
            <a:fld id="{8FFDC33B-1250-6641-B678-2ECA968CC1BD}" type="datetimeFigureOut">
              <a:rPr lang="fi-FI" smtClean="0"/>
              <a:pPr/>
              <a:t>5.11.2015</a:t>
            </a:fld>
            <a:endParaRPr lang="fi-FI"/>
          </a:p>
        </p:txBody>
      </p:sp>
      <p:sp>
        <p:nvSpPr>
          <p:cNvPr id="4" name="Footer Placeholder 3"/>
          <p:cNvSpPr>
            <a:spLocks noGrp="1"/>
          </p:cNvSpPr>
          <p:nvPr>
            <p:ph type="ftr" sz="quarter" idx="2"/>
          </p:nvPr>
        </p:nvSpPr>
        <p:spPr>
          <a:xfrm>
            <a:off x="0" y="9440646"/>
            <a:ext cx="2949099" cy="496967"/>
          </a:xfrm>
          <a:prstGeom prst="rect">
            <a:avLst/>
          </a:prstGeom>
        </p:spPr>
        <p:txBody>
          <a:bodyPr vert="horz" lIns="91440" tIns="45720" rIns="91440" bIns="45720" rtlCol="0" anchor="b"/>
          <a:lstStyle>
            <a:lvl1pPr algn="l">
              <a:defRPr sz="1200"/>
            </a:lvl1pPr>
          </a:lstStyle>
          <a:p>
            <a:endParaRPr lang="fi-FI"/>
          </a:p>
        </p:txBody>
      </p:sp>
      <p:sp>
        <p:nvSpPr>
          <p:cNvPr id="5" name="Slide Number Placeholder 4"/>
          <p:cNvSpPr>
            <a:spLocks noGrp="1"/>
          </p:cNvSpPr>
          <p:nvPr>
            <p:ph type="sldNum" sz="quarter" idx="3"/>
          </p:nvPr>
        </p:nvSpPr>
        <p:spPr>
          <a:xfrm>
            <a:off x="3854939" y="9440646"/>
            <a:ext cx="2949099" cy="496967"/>
          </a:xfrm>
          <a:prstGeom prst="rect">
            <a:avLst/>
          </a:prstGeom>
        </p:spPr>
        <p:txBody>
          <a:bodyPr vert="horz" lIns="91440" tIns="45720" rIns="91440" bIns="45720" rtlCol="0" anchor="b"/>
          <a:lstStyle>
            <a:lvl1pPr algn="r">
              <a:defRPr sz="1200"/>
            </a:lvl1pPr>
          </a:lstStyle>
          <a:p>
            <a:fld id="{57CCD92E-FD73-B548-BEB4-6ED2A321341B}" type="slidenum">
              <a:rPr lang="fi-FI" smtClean="0"/>
              <a:pPr/>
              <a:t>‹#›</a:t>
            </a:fld>
            <a:endParaRPr lang="fi-FI"/>
          </a:p>
        </p:txBody>
      </p:sp>
    </p:spTree>
    <p:extLst>
      <p:ext uri="{BB962C8B-B14F-4D97-AF65-F5344CB8AC3E}">
        <p14:creationId xmlns:p14="http://schemas.microsoft.com/office/powerpoint/2010/main" val="369982077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9099" cy="4969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fi-FI"/>
          </a:p>
        </p:txBody>
      </p:sp>
      <p:sp>
        <p:nvSpPr>
          <p:cNvPr id="3075" name="Rectangle 3"/>
          <p:cNvSpPr>
            <a:spLocks noGrp="1" noChangeArrowheads="1"/>
          </p:cNvSpPr>
          <p:nvPr>
            <p:ph type="dt" idx="1"/>
          </p:nvPr>
        </p:nvSpPr>
        <p:spPr bwMode="auto">
          <a:xfrm>
            <a:off x="3856514" y="0"/>
            <a:ext cx="2949099" cy="4969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endParaRPr lang="fi-FI"/>
          </a:p>
        </p:txBody>
      </p:sp>
      <p:sp>
        <p:nvSpPr>
          <p:cNvPr id="3076" name="Placeholder 4"/>
          <p:cNvSpPr>
            <a:spLocks noGrp="1" noRot="1" noChangeAspect="1" noChangeArrowheads="1" noTextEdit="1"/>
          </p:cNvSpPr>
          <p:nvPr>
            <p:ph type="sldImg" idx="2"/>
          </p:nvPr>
        </p:nvSpPr>
        <p:spPr bwMode="auto">
          <a:xfrm>
            <a:off x="920750" y="746125"/>
            <a:ext cx="4965700" cy="3725863"/>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907415" y="4721186"/>
            <a:ext cx="4990783" cy="44727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3078" name="Rectangle 6"/>
          <p:cNvSpPr>
            <a:spLocks noGrp="1" noChangeArrowheads="1"/>
          </p:cNvSpPr>
          <p:nvPr>
            <p:ph type="ftr" sz="quarter" idx="4"/>
          </p:nvPr>
        </p:nvSpPr>
        <p:spPr bwMode="auto">
          <a:xfrm>
            <a:off x="0" y="9442371"/>
            <a:ext cx="2949099" cy="49696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fi-FI"/>
          </a:p>
        </p:txBody>
      </p:sp>
      <p:sp>
        <p:nvSpPr>
          <p:cNvPr id="3079" name="Rectangle 7"/>
          <p:cNvSpPr>
            <a:spLocks noGrp="1" noChangeArrowheads="1"/>
          </p:cNvSpPr>
          <p:nvPr>
            <p:ph type="sldNum" sz="quarter" idx="5"/>
          </p:nvPr>
        </p:nvSpPr>
        <p:spPr bwMode="auto">
          <a:xfrm>
            <a:off x="3856514" y="9442371"/>
            <a:ext cx="2949099" cy="49696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02F82C52-8344-4C27-9164-4507F694A697}" type="slidenum">
              <a:rPr lang="fi-FI"/>
              <a:pPr/>
              <a:t>‹#›</a:t>
            </a:fld>
            <a:endParaRPr lang="fi-FI"/>
          </a:p>
        </p:txBody>
      </p:sp>
    </p:spTree>
    <p:extLst>
      <p:ext uri="{BB962C8B-B14F-4D97-AF65-F5344CB8AC3E}">
        <p14:creationId xmlns:p14="http://schemas.microsoft.com/office/powerpoint/2010/main" val="3092642116"/>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pitchFamily="-12" charset="0"/>
        <a:ea typeface="ＭＳ Ｐゴシック" pitchFamily="-12" charset="-128"/>
        <a:cs typeface="ＭＳ Ｐゴシック" pitchFamily="-12" charset="-128"/>
      </a:defRPr>
    </a:lvl1pPr>
    <a:lvl2pPr marL="457200" algn="l" rtl="0" fontAlgn="base">
      <a:spcBef>
        <a:spcPct val="30000"/>
      </a:spcBef>
      <a:spcAft>
        <a:spcPct val="0"/>
      </a:spcAft>
      <a:defRPr sz="1200" kern="1200">
        <a:solidFill>
          <a:schemeClr val="tx1"/>
        </a:solidFill>
        <a:latin typeface="Arial" pitchFamily="-12" charset="0"/>
        <a:ea typeface="ＭＳ Ｐゴシック" pitchFamily="-12" charset="-128"/>
        <a:cs typeface="+mn-cs"/>
      </a:defRPr>
    </a:lvl2pPr>
    <a:lvl3pPr marL="914400" algn="l" rtl="0" fontAlgn="base">
      <a:spcBef>
        <a:spcPct val="30000"/>
      </a:spcBef>
      <a:spcAft>
        <a:spcPct val="0"/>
      </a:spcAft>
      <a:defRPr sz="1200" kern="1200">
        <a:solidFill>
          <a:schemeClr val="tx1"/>
        </a:solidFill>
        <a:latin typeface="Arial" pitchFamily="-12" charset="0"/>
        <a:ea typeface="ＭＳ Ｐゴシック" pitchFamily="-12" charset="-128"/>
        <a:cs typeface="+mn-cs"/>
      </a:defRPr>
    </a:lvl3pPr>
    <a:lvl4pPr marL="1371600" algn="l" rtl="0" fontAlgn="base">
      <a:spcBef>
        <a:spcPct val="30000"/>
      </a:spcBef>
      <a:spcAft>
        <a:spcPct val="0"/>
      </a:spcAft>
      <a:defRPr sz="1200" kern="1200">
        <a:solidFill>
          <a:schemeClr val="tx1"/>
        </a:solidFill>
        <a:latin typeface="Arial" pitchFamily="-12" charset="0"/>
        <a:ea typeface="ＭＳ Ｐゴシック" pitchFamily="-12" charset="-128"/>
        <a:cs typeface="+mn-cs"/>
      </a:defRPr>
    </a:lvl4pPr>
    <a:lvl5pPr marL="1828800" algn="l" rtl="0" fontAlgn="base">
      <a:spcBef>
        <a:spcPct val="30000"/>
      </a:spcBef>
      <a:spcAft>
        <a:spcPct val="0"/>
      </a:spcAft>
      <a:defRPr sz="1200" kern="1200">
        <a:solidFill>
          <a:schemeClr val="tx1"/>
        </a:solidFill>
        <a:latin typeface="Arial" pitchFamily="-12" charset="0"/>
        <a:ea typeface="ＭＳ Ｐゴシック" pitchFamily="-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a:p>
        </p:txBody>
      </p:sp>
      <p:sp>
        <p:nvSpPr>
          <p:cNvPr id="4" name="Dian numeron paikkamerkki 3"/>
          <p:cNvSpPr>
            <a:spLocks noGrp="1"/>
          </p:cNvSpPr>
          <p:nvPr>
            <p:ph type="sldNum" sz="quarter" idx="10"/>
          </p:nvPr>
        </p:nvSpPr>
        <p:spPr/>
        <p:txBody>
          <a:bodyPr/>
          <a:lstStyle/>
          <a:p>
            <a:fld id="{02F82C52-8344-4C27-9164-4507F694A697}" type="slidenum">
              <a:rPr lang="fi-FI" smtClean="0"/>
              <a:pPr/>
              <a:t>1</a:t>
            </a:fld>
            <a:endParaRPr lang="fi-FI"/>
          </a:p>
        </p:txBody>
      </p:sp>
    </p:spTree>
    <p:extLst>
      <p:ext uri="{BB962C8B-B14F-4D97-AF65-F5344CB8AC3E}">
        <p14:creationId xmlns:p14="http://schemas.microsoft.com/office/powerpoint/2010/main" val="42419385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a:p>
        </p:txBody>
      </p:sp>
      <p:sp>
        <p:nvSpPr>
          <p:cNvPr id="4" name="Dian numeron paikkamerkki 3"/>
          <p:cNvSpPr>
            <a:spLocks noGrp="1"/>
          </p:cNvSpPr>
          <p:nvPr>
            <p:ph type="sldNum" sz="quarter" idx="10"/>
          </p:nvPr>
        </p:nvSpPr>
        <p:spPr/>
        <p:txBody>
          <a:bodyPr/>
          <a:lstStyle/>
          <a:p>
            <a:fld id="{02F82C52-8344-4C27-9164-4507F694A697}" type="slidenum">
              <a:rPr lang="fi-FI" smtClean="0"/>
              <a:pPr/>
              <a:t>11</a:t>
            </a:fld>
            <a:endParaRPr lang="fi-FI"/>
          </a:p>
        </p:txBody>
      </p:sp>
    </p:spTree>
    <p:extLst>
      <p:ext uri="{BB962C8B-B14F-4D97-AF65-F5344CB8AC3E}">
        <p14:creationId xmlns:p14="http://schemas.microsoft.com/office/powerpoint/2010/main" val="41101953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dirty="0"/>
          </a:p>
        </p:txBody>
      </p:sp>
      <p:sp>
        <p:nvSpPr>
          <p:cNvPr id="4" name="Dian numeron paikkamerkki 3"/>
          <p:cNvSpPr>
            <a:spLocks noGrp="1"/>
          </p:cNvSpPr>
          <p:nvPr>
            <p:ph type="sldNum" sz="quarter" idx="10"/>
          </p:nvPr>
        </p:nvSpPr>
        <p:spPr/>
        <p:txBody>
          <a:bodyPr/>
          <a:lstStyle/>
          <a:p>
            <a:fld id="{02F82C52-8344-4C27-9164-4507F694A697}" type="slidenum">
              <a:rPr lang="fi-FI" smtClean="0"/>
              <a:pPr/>
              <a:t>12</a:t>
            </a:fld>
            <a:endParaRPr lang="fi-FI"/>
          </a:p>
        </p:txBody>
      </p:sp>
    </p:spTree>
    <p:extLst>
      <p:ext uri="{BB962C8B-B14F-4D97-AF65-F5344CB8AC3E}">
        <p14:creationId xmlns:p14="http://schemas.microsoft.com/office/powerpoint/2010/main" val="34877758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dirty="0"/>
          </a:p>
        </p:txBody>
      </p:sp>
      <p:sp>
        <p:nvSpPr>
          <p:cNvPr id="4" name="Dian numeron paikkamerkki 3"/>
          <p:cNvSpPr>
            <a:spLocks noGrp="1"/>
          </p:cNvSpPr>
          <p:nvPr>
            <p:ph type="sldNum" sz="quarter" idx="10"/>
          </p:nvPr>
        </p:nvSpPr>
        <p:spPr/>
        <p:txBody>
          <a:bodyPr/>
          <a:lstStyle/>
          <a:p>
            <a:fld id="{02F82C52-8344-4C27-9164-4507F694A697}" type="slidenum">
              <a:rPr lang="fi-FI" smtClean="0"/>
              <a:pPr/>
              <a:t>13</a:t>
            </a:fld>
            <a:endParaRPr lang="fi-FI"/>
          </a:p>
        </p:txBody>
      </p:sp>
    </p:spTree>
    <p:extLst>
      <p:ext uri="{BB962C8B-B14F-4D97-AF65-F5344CB8AC3E}">
        <p14:creationId xmlns:p14="http://schemas.microsoft.com/office/powerpoint/2010/main" val="40731729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dirty="0"/>
          </a:p>
        </p:txBody>
      </p:sp>
      <p:sp>
        <p:nvSpPr>
          <p:cNvPr id="4" name="Dian numeron paikkamerkki 3"/>
          <p:cNvSpPr>
            <a:spLocks noGrp="1"/>
          </p:cNvSpPr>
          <p:nvPr>
            <p:ph type="sldNum" sz="quarter" idx="10"/>
          </p:nvPr>
        </p:nvSpPr>
        <p:spPr/>
        <p:txBody>
          <a:bodyPr/>
          <a:lstStyle/>
          <a:p>
            <a:fld id="{02F82C52-8344-4C27-9164-4507F694A697}" type="slidenum">
              <a:rPr lang="fi-FI" smtClean="0"/>
              <a:pPr/>
              <a:t>14</a:t>
            </a:fld>
            <a:endParaRPr lang="fi-FI"/>
          </a:p>
        </p:txBody>
      </p:sp>
    </p:spTree>
    <p:extLst>
      <p:ext uri="{BB962C8B-B14F-4D97-AF65-F5344CB8AC3E}">
        <p14:creationId xmlns:p14="http://schemas.microsoft.com/office/powerpoint/2010/main" val="4168318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a:p>
        </p:txBody>
      </p:sp>
      <p:sp>
        <p:nvSpPr>
          <p:cNvPr id="4" name="Dian numeron paikkamerkki 3"/>
          <p:cNvSpPr>
            <a:spLocks noGrp="1"/>
          </p:cNvSpPr>
          <p:nvPr>
            <p:ph type="sldNum" sz="quarter" idx="10"/>
          </p:nvPr>
        </p:nvSpPr>
        <p:spPr/>
        <p:txBody>
          <a:bodyPr/>
          <a:lstStyle/>
          <a:p>
            <a:fld id="{02F82C52-8344-4C27-9164-4507F694A697}" type="slidenum">
              <a:rPr lang="fi-FI" smtClean="0"/>
              <a:pPr/>
              <a:t>15</a:t>
            </a:fld>
            <a:endParaRPr lang="fi-FI"/>
          </a:p>
        </p:txBody>
      </p:sp>
    </p:spTree>
    <p:extLst>
      <p:ext uri="{BB962C8B-B14F-4D97-AF65-F5344CB8AC3E}">
        <p14:creationId xmlns:p14="http://schemas.microsoft.com/office/powerpoint/2010/main" val="39424196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02F82C52-8344-4C27-9164-4507F694A697}" type="slidenum">
              <a:rPr lang="fi-FI" smtClean="0"/>
              <a:pPr/>
              <a:t>16</a:t>
            </a:fld>
            <a:endParaRPr lang="fi-FI"/>
          </a:p>
        </p:txBody>
      </p:sp>
    </p:spTree>
    <p:extLst>
      <p:ext uri="{BB962C8B-B14F-4D97-AF65-F5344CB8AC3E}">
        <p14:creationId xmlns:p14="http://schemas.microsoft.com/office/powerpoint/2010/main" val="29264406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a:p>
        </p:txBody>
      </p:sp>
      <p:sp>
        <p:nvSpPr>
          <p:cNvPr id="4" name="Dian numeron paikkamerkki 3"/>
          <p:cNvSpPr>
            <a:spLocks noGrp="1"/>
          </p:cNvSpPr>
          <p:nvPr>
            <p:ph type="sldNum" sz="quarter" idx="10"/>
          </p:nvPr>
        </p:nvSpPr>
        <p:spPr/>
        <p:txBody>
          <a:bodyPr/>
          <a:lstStyle/>
          <a:p>
            <a:fld id="{02F82C52-8344-4C27-9164-4507F694A697}" type="slidenum">
              <a:rPr lang="fi-FI" smtClean="0"/>
              <a:pPr/>
              <a:t>17</a:t>
            </a:fld>
            <a:endParaRPr lang="fi-FI"/>
          </a:p>
        </p:txBody>
      </p:sp>
    </p:spTree>
    <p:extLst>
      <p:ext uri="{BB962C8B-B14F-4D97-AF65-F5344CB8AC3E}">
        <p14:creationId xmlns:p14="http://schemas.microsoft.com/office/powerpoint/2010/main" val="35935325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a:p>
        </p:txBody>
      </p:sp>
      <p:sp>
        <p:nvSpPr>
          <p:cNvPr id="4" name="Dian numeron paikkamerkki 3"/>
          <p:cNvSpPr>
            <a:spLocks noGrp="1"/>
          </p:cNvSpPr>
          <p:nvPr>
            <p:ph type="sldNum" sz="quarter" idx="10"/>
          </p:nvPr>
        </p:nvSpPr>
        <p:spPr/>
        <p:txBody>
          <a:bodyPr/>
          <a:lstStyle/>
          <a:p>
            <a:fld id="{02F82C52-8344-4C27-9164-4507F694A697}" type="slidenum">
              <a:rPr lang="fi-FI" smtClean="0"/>
              <a:pPr/>
              <a:t>18</a:t>
            </a:fld>
            <a:endParaRPr lang="fi-FI"/>
          </a:p>
        </p:txBody>
      </p:sp>
    </p:spTree>
    <p:extLst>
      <p:ext uri="{BB962C8B-B14F-4D97-AF65-F5344CB8AC3E}">
        <p14:creationId xmlns:p14="http://schemas.microsoft.com/office/powerpoint/2010/main" val="35935325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a:p>
        </p:txBody>
      </p:sp>
      <p:sp>
        <p:nvSpPr>
          <p:cNvPr id="4" name="Dian numeron paikkamerkki 3"/>
          <p:cNvSpPr>
            <a:spLocks noGrp="1"/>
          </p:cNvSpPr>
          <p:nvPr>
            <p:ph type="sldNum" sz="quarter" idx="10"/>
          </p:nvPr>
        </p:nvSpPr>
        <p:spPr/>
        <p:txBody>
          <a:bodyPr/>
          <a:lstStyle/>
          <a:p>
            <a:fld id="{02F82C52-8344-4C27-9164-4507F694A697}" type="slidenum">
              <a:rPr lang="fi-FI" smtClean="0"/>
              <a:pPr/>
              <a:t>19</a:t>
            </a:fld>
            <a:endParaRPr lang="fi-FI"/>
          </a:p>
        </p:txBody>
      </p:sp>
    </p:spTree>
    <p:extLst>
      <p:ext uri="{BB962C8B-B14F-4D97-AF65-F5344CB8AC3E}">
        <p14:creationId xmlns:p14="http://schemas.microsoft.com/office/powerpoint/2010/main" val="35935325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a:p>
        </p:txBody>
      </p:sp>
      <p:sp>
        <p:nvSpPr>
          <p:cNvPr id="4" name="Dian numeron paikkamerkki 3"/>
          <p:cNvSpPr>
            <a:spLocks noGrp="1"/>
          </p:cNvSpPr>
          <p:nvPr>
            <p:ph type="sldNum" sz="quarter" idx="10"/>
          </p:nvPr>
        </p:nvSpPr>
        <p:spPr/>
        <p:txBody>
          <a:bodyPr/>
          <a:lstStyle/>
          <a:p>
            <a:fld id="{02F82C52-8344-4C27-9164-4507F694A697}" type="slidenum">
              <a:rPr lang="fi-FI" smtClean="0"/>
              <a:pPr/>
              <a:t>20</a:t>
            </a:fld>
            <a:endParaRPr lang="fi-FI"/>
          </a:p>
        </p:txBody>
      </p:sp>
    </p:spTree>
    <p:extLst>
      <p:ext uri="{BB962C8B-B14F-4D97-AF65-F5344CB8AC3E}">
        <p14:creationId xmlns:p14="http://schemas.microsoft.com/office/powerpoint/2010/main" val="3593532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02F82C52-8344-4C27-9164-4507F694A697}" type="slidenum">
              <a:rPr lang="fi-FI" smtClean="0"/>
              <a:pPr/>
              <a:t>2</a:t>
            </a:fld>
            <a:endParaRPr lang="fi-FI"/>
          </a:p>
        </p:txBody>
      </p:sp>
    </p:spTree>
    <p:extLst>
      <p:ext uri="{BB962C8B-B14F-4D97-AF65-F5344CB8AC3E}">
        <p14:creationId xmlns:p14="http://schemas.microsoft.com/office/powerpoint/2010/main" val="8530515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a:p>
        </p:txBody>
      </p:sp>
      <p:sp>
        <p:nvSpPr>
          <p:cNvPr id="4" name="Dian numeron paikkamerkki 3"/>
          <p:cNvSpPr>
            <a:spLocks noGrp="1"/>
          </p:cNvSpPr>
          <p:nvPr>
            <p:ph type="sldNum" sz="quarter" idx="10"/>
          </p:nvPr>
        </p:nvSpPr>
        <p:spPr/>
        <p:txBody>
          <a:bodyPr/>
          <a:lstStyle/>
          <a:p>
            <a:fld id="{02F82C52-8344-4C27-9164-4507F694A697}" type="slidenum">
              <a:rPr lang="fi-FI" smtClean="0"/>
              <a:pPr/>
              <a:t>21</a:t>
            </a:fld>
            <a:endParaRPr lang="fi-FI"/>
          </a:p>
        </p:txBody>
      </p:sp>
    </p:spTree>
    <p:extLst>
      <p:ext uri="{BB962C8B-B14F-4D97-AF65-F5344CB8AC3E}">
        <p14:creationId xmlns:p14="http://schemas.microsoft.com/office/powerpoint/2010/main" val="24129458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dirty="0"/>
          </a:p>
        </p:txBody>
      </p:sp>
      <p:sp>
        <p:nvSpPr>
          <p:cNvPr id="4" name="Dian numeron paikkamerkki 3"/>
          <p:cNvSpPr>
            <a:spLocks noGrp="1"/>
          </p:cNvSpPr>
          <p:nvPr>
            <p:ph type="sldNum" sz="quarter" idx="10"/>
          </p:nvPr>
        </p:nvSpPr>
        <p:spPr/>
        <p:txBody>
          <a:bodyPr/>
          <a:lstStyle/>
          <a:p>
            <a:fld id="{02F82C52-8344-4C27-9164-4507F694A697}" type="slidenum">
              <a:rPr lang="fi-FI" smtClean="0"/>
              <a:pPr/>
              <a:t>22</a:t>
            </a:fld>
            <a:endParaRPr lang="fi-FI"/>
          </a:p>
        </p:txBody>
      </p:sp>
    </p:spTree>
    <p:extLst>
      <p:ext uri="{BB962C8B-B14F-4D97-AF65-F5344CB8AC3E}">
        <p14:creationId xmlns:p14="http://schemas.microsoft.com/office/powerpoint/2010/main" val="42926448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dirty="0"/>
          </a:p>
        </p:txBody>
      </p:sp>
      <p:sp>
        <p:nvSpPr>
          <p:cNvPr id="4" name="Dian numeron paikkamerkki 3"/>
          <p:cNvSpPr>
            <a:spLocks noGrp="1"/>
          </p:cNvSpPr>
          <p:nvPr>
            <p:ph type="sldNum" sz="quarter" idx="10"/>
          </p:nvPr>
        </p:nvSpPr>
        <p:spPr/>
        <p:txBody>
          <a:bodyPr/>
          <a:lstStyle/>
          <a:p>
            <a:fld id="{02F82C52-8344-4C27-9164-4507F694A697}" type="slidenum">
              <a:rPr lang="fi-FI" smtClean="0"/>
              <a:pPr/>
              <a:t>23</a:t>
            </a:fld>
            <a:endParaRPr lang="fi-FI"/>
          </a:p>
        </p:txBody>
      </p:sp>
    </p:spTree>
    <p:extLst>
      <p:ext uri="{BB962C8B-B14F-4D97-AF65-F5344CB8AC3E}">
        <p14:creationId xmlns:p14="http://schemas.microsoft.com/office/powerpoint/2010/main" val="4292644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dirty="0"/>
          </a:p>
        </p:txBody>
      </p:sp>
      <p:sp>
        <p:nvSpPr>
          <p:cNvPr id="4" name="Dian numeron paikkamerkki 3"/>
          <p:cNvSpPr>
            <a:spLocks noGrp="1"/>
          </p:cNvSpPr>
          <p:nvPr>
            <p:ph type="sldNum" sz="quarter" idx="10"/>
          </p:nvPr>
        </p:nvSpPr>
        <p:spPr/>
        <p:txBody>
          <a:bodyPr/>
          <a:lstStyle/>
          <a:p>
            <a:fld id="{02F82C52-8344-4C27-9164-4507F694A697}" type="slidenum">
              <a:rPr lang="fi-FI" smtClean="0"/>
              <a:pPr/>
              <a:t>4</a:t>
            </a:fld>
            <a:endParaRPr lang="fi-FI"/>
          </a:p>
        </p:txBody>
      </p:sp>
    </p:spTree>
    <p:extLst>
      <p:ext uri="{BB962C8B-B14F-4D97-AF65-F5344CB8AC3E}">
        <p14:creationId xmlns:p14="http://schemas.microsoft.com/office/powerpoint/2010/main" val="1957587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Dian numeron paikkamerkki 3"/>
          <p:cNvSpPr>
            <a:spLocks noGrp="1"/>
          </p:cNvSpPr>
          <p:nvPr>
            <p:ph type="sldNum" sz="quarter" idx="10"/>
          </p:nvPr>
        </p:nvSpPr>
        <p:spPr/>
        <p:txBody>
          <a:bodyPr/>
          <a:lstStyle/>
          <a:p>
            <a:fld id="{02F82C52-8344-4C27-9164-4507F694A697}" type="slidenum">
              <a:rPr lang="fi-FI" smtClean="0"/>
              <a:pPr/>
              <a:t>5</a:t>
            </a:fld>
            <a:endParaRPr lang="fi-FI"/>
          </a:p>
        </p:txBody>
      </p:sp>
    </p:spTree>
    <p:extLst>
      <p:ext uri="{BB962C8B-B14F-4D97-AF65-F5344CB8AC3E}">
        <p14:creationId xmlns:p14="http://schemas.microsoft.com/office/powerpoint/2010/main" val="2555669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a:p>
        </p:txBody>
      </p:sp>
      <p:sp>
        <p:nvSpPr>
          <p:cNvPr id="4" name="Dian numeron paikkamerkki 3"/>
          <p:cNvSpPr>
            <a:spLocks noGrp="1"/>
          </p:cNvSpPr>
          <p:nvPr>
            <p:ph type="sldNum" sz="quarter" idx="10"/>
          </p:nvPr>
        </p:nvSpPr>
        <p:spPr/>
        <p:txBody>
          <a:bodyPr/>
          <a:lstStyle/>
          <a:p>
            <a:fld id="{02F82C52-8344-4C27-9164-4507F694A697}" type="slidenum">
              <a:rPr lang="fi-FI" smtClean="0"/>
              <a:pPr/>
              <a:t>6</a:t>
            </a:fld>
            <a:endParaRPr lang="fi-FI"/>
          </a:p>
        </p:txBody>
      </p:sp>
    </p:spTree>
    <p:extLst>
      <p:ext uri="{BB962C8B-B14F-4D97-AF65-F5344CB8AC3E}">
        <p14:creationId xmlns:p14="http://schemas.microsoft.com/office/powerpoint/2010/main" val="2514553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b="1" dirty="0"/>
          </a:p>
        </p:txBody>
      </p:sp>
      <p:sp>
        <p:nvSpPr>
          <p:cNvPr id="4" name="Dian numeron paikkamerkki 3"/>
          <p:cNvSpPr>
            <a:spLocks noGrp="1"/>
          </p:cNvSpPr>
          <p:nvPr>
            <p:ph type="sldNum" sz="quarter" idx="10"/>
          </p:nvPr>
        </p:nvSpPr>
        <p:spPr/>
        <p:txBody>
          <a:bodyPr/>
          <a:lstStyle/>
          <a:p>
            <a:fld id="{02F82C52-8344-4C27-9164-4507F694A697}" type="slidenum">
              <a:rPr lang="fi-FI" smtClean="0"/>
              <a:pPr/>
              <a:t>7</a:t>
            </a:fld>
            <a:endParaRPr lang="fi-FI"/>
          </a:p>
        </p:txBody>
      </p:sp>
    </p:spTree>
    <p:extLst>
      <p:ext uri="{BB962C8B-B14F-4D97-AF65-F5344CB8AC3E}">
        <p14:creationId xmlns:p14="http://schemas.microsoft.com/office/powerpoint/2010/main" val="717243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b="0" dirty="0"/>
          </a:p>
        </p:txBody>
      </p:sp>
      <p:sp>
        <p:nvSpPr>
          <p:cNvPr id="4" name="Dian numeron paikkamerkki 3"/>
          <p:cNvSpPr>
            <a:spLocks noGrp="1"/>
          </p:cNvSpPr>
          <p:nvPr>
            <p:ph type="sldNum" sz="quarter" idx="10"/>
          </p:nvPr>
        </p:nvSpPr>
        <p:spPr/>
        <p:txBody>
          <a:bodyPr/>
          <a:lstStyle/>
          <a:p>
            <a:fld id="{02F82C52-8344-4C27-9164-4507F694A697}" type="slidenum">
              <a:rPr lang="fi-FI" smtClean="0"/>
              <a:pPr/>
              <a:t>8</a:t>
            </a:fld>
            <a:endParaRPr lang="fi-FI"/>
          </a:p>
        </p:txBody>
      </p:sp>
    </p:spTree>
    <p:extLst>
      <p:ext uri="{BB962C8B-B14F-4D97-AF65-F5344CB8AC3E}">
        <p14:creationId xmlns:p14="http://schemas.microsoft.com/office/powerpoint/2010/main" val="717243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b="0" dirty="0"/>
          </a:p>
        </p:txBody>
      </p:sp>
      <p:sp>
        <p:nvSpPr>
          <p:cNvPr id="4" name="Dian numeron paikkamerkki 3"/>
          <p:cNvSpPr>
            <a:spLocks noGrp="1"/>
          </p:cNvSpPr>
          <p:nvPr>
            <p:ph type="sldNum" sz="quarter" idx="10"/>
          </p:nvPr>
        </p:nvSpPr>
        <p:spPr/>
        <p:txBody>
          <a:bodyPr/>
          <a:lstStyle/>
          <a:p>
            <a:fld id="{02F82C52-8344-4C27-9164-4507F694A697}" type="slidenum">
              <a:rPr lang="fi-FI" smtClean="0"/>
              <a:pPr/>
              <a:t>9</a:t>
            </a:fld>
            <a:endParaRPr lang="fi-FI"/>
          </a:p>
        </p:txBody>
      </p:sp>
    </p:spTree>
    <p:extLst>
      <p:ext uri="{BB962C8B-B14F-4D97-AF65-F5344CB8AC3E}">
        <p14:creationId xmlns:p14="http://schemas.microsoft.com/office/powerpoint/2010/main" val="717243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a:p>
        </p:txBody>
      </p:sp>
      <p:sp>
        <p:nvSpPr>
          <p:cNvPr id="4" name="Dian numeron paikkamerkki 3"/>
          <p:cNvSpPr>
            <a:spLocks noGrp="1"/>
          </p:cNvSpPr>
          <p:nvPr>
            <p:ph type="sldNum" sz="quarter" idx="10"/>
          </p:nvPr>
        </p:nvSpPr>
        <p:spPr/>
        <p:txBody>
          <a:bodyPr/>
          <a:lstStyle/>
          <a:p>
            <a:fld id="{02F82C52-8344-4C27-9164-4507F694A697}" type="slidenum">
              <a:rPr lang="fi-FI" smtClean="0"/>
              <a:pPr/>
              <a:t>10</a:t>
            </a:fld>
            <a:endParaRPr lang="fi-FI"/>
          </a:p>
        </p:txBody>
      </p:sp>
    </p:spTree>
    <p:extLst>
      <p:ext uri="{BB962C8B-B14F-4D97-AF65-F5344CB8AC3E}">
        <p14:creationId xmlns:p14="http://schemas.microsoft.com/office/powerpoint/2010/main" val="29022711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tsikkodia">
    <p:spTree>
      <p:nvGrpSpPr>
        <p:cNvPr id="1" name=""/>
        <p:cNvGrpSpPr/>
        <p:nvPr/>
      </p:nvGrpSpPr>
      <p:grpSpPr>
        <a:xfrm>
          <a:off x="0" y="0"/>
          <a:ext cx="0" cy="0"/>
          <a:chOff x="0" y="0"/>
          <a:chExt cx="0" cy="0"/>
        </a:xfrm>
      </p:grpSpPr>
      <p:pic>
        <p:nvPicPr>
          <p:cNvPr id="8" name="Kuva 7" descr="etusivun_tausta.jpg"/>
          <p:cNvPicPr>
            <a:picLocks noChangeAspect="1"/>
          </p:cNvPicPr>
          <p:nvPr userDrawn="1"/>
        </p:nvPicPr>
        <p:blipFill>
          <a:blip r:embed="rId2"/>
          <a:stretch>
            <a:fillRect/>
          </a:stretch>
        </p:blipFill>
        <p:spPr>
          <a:xfrm>
            <a:off x="0" y="0"/>
            <a:ext cx="9144000" cy="6858000"/>
          </a:xfrm>
          <a:prstGeom prst="rect">
            <a:avLst/>
          </a:prstGeom>
        </p:spPr>
      </p:pic>
      <p:sp>
        <p:nvSpPr>
          <p:cNvPr id="10250" name="Rectangle 10"/>
          <p:cNvSpPr>
            <a:spLocks noGrp="1" noChangeArrowheads="1"/>
          </p:cNvSpPr>
          <p:nvPr>
            <p:ph type="ctrTitle"/>
          </p:nvPr>
        </p:nvSpPr>
        <p:spPr>
          <a:xfrm>
            <a:off x="1028700" y="1543050"/>
            <a:ext cx="3581400" cy="2057400"/>
          </a:xfrm>
        </p:spPr>
        <p:txBody>
          <a:bodyPr lIns="0" tIns="0" rIns="0" bIns="0" anchor="t"/>
          <a:lstStyle>
            <a:lvl1pPr>
              <a:lnSpc>
                <a:spcPts val="4000"/>
              </a:lnSpc>
              <a:defRPr sz="4000" b="0" baseline="0">
                <a:solidFill>
                  <a:schemeClr val="accent2"/>
                </a:solidFill>
              </a:defRPr>
            </a:lvl1pPr>
          </a:lstStyle>
          <a:p>
            <a:endParaRPr lang="fi-FI" noProof="0" dirty="0"/>
          </a:p>
        </p:txBody>
      </p:sp>
      <p:sp>
        <p:nvSpPr>
          <p:cNvPr id="10251" name="Rectangle 11"/>
          <p:cNvSpPr>
            <a:spLocks noGrp="1" noChangeArrowheads="1"/>
          </p:cNvSpPr>
          <p:nvPr>
            <p:ph type="subTitle" idx="1" hasCustomPrompt="1"/>
          </p:nvPr>
        </p:nvSpPr>
        <p:spPr>
          <a:xfrm>
            <a:off x="1028700" y="1168401"/>
            <a:ext cx="4972051" cy="330200"/>
          </a:xfrm>
        </p:spPr>
        <p:txBody>
          <a:bodyPr lIns="36000" tIns="0" rIns="0" bIns="0"/>
          <a:lstStyle>
            <a:lvl1pPr marL="0" indent="0">
              <a:lnSpc>
                <a:spcPts val="1700"/>
              </a:lnSpc>
              <a:defRPr sz="1800" b="0" cap="none" baseline="0">
                <a:solidFill>
                  <a:schemeClr val="tx1"/>
                </a:solidFill>
              </a:defRPr>
            </a:lvl1pPr>
          </a:lstStyle>
          <a:p>
            <a:r>
              <a:rPr lang="fi-FI" noProof="0" dirty="0" smtClean="0"/>
              <a:t>Esityksen Pitäjä | 3.11.2010</a:t>
            </a:r>
            <a:endParaRPr lang="fi-FI" noProof="0" dirty="0"/>
          </a:p>
        </p:txBody>
      </p:sp>
      <p:sp>
        <p:nvSpPr>
          <p:cNvPr id="9" name="Suorakulmio 8"/>
          <p:cNvSpPr/>
          <p:nvPr userDrawn="1"/>
        </p:nvSpPr>
        <p:spPr>
          <a:xfrm>
            <a:off x="1028700" y="866002"/>
            <a:ext cx="4572000" cy="276999"/>
          </a:xfrm>
          <a:prstGeom prst="rect">
            <a:avLst/>
          </a:prstGeom>
        </p:spPr>
        <p:txBody>
          <a:bodyPr wrap="square" lIns="36000" tIns="0" rIns="0" bIns="0">
            <a:spAutoFit/>
          </a:bodyPr>
          <a:lstStyle/>
          <a:p>
            <a:pPr lvl="0"/>
            <a:r>
              <a:rPr lang="fi-FI" sz="1800" b="1" dirty="0" smtClean="0">
                <a:solidFill>
                  <a:schemeClr val="tx2"/>
                </a:solidFill>
                <a:latin typeface="Calibri"/>
                <a:cs typeface="Calibri"/>
              </a:rPr>
              <a:t>Turvallisuus- ja kemikaalivirasto</a:t>
            </a:r>
            <a:endParaRPr lang="fi-FI" sz="1800" b="1" dirty="0">
              <a:solidFill>
                <a:schemeClr val="tx2"/>
              </a:solidFill>
              <a:latin typeface="Calibri"/>
              <a:cs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otsi Perusdia, vain teksti">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p>
            <a:r>
              <a:rPr lang="fi-FI" dirty="0" smtClean="0"/>
              <a:t>Lisää otsikko osoittamalla</a:t>
            </a:r>
            <a:endParaRPr lang="fi-FI" dirty="0"/>
          </a:p>
        </p:txBody>
      </p:sp>
      <p:sp>
        <p:nvSpPr>
          <p:cNvPr id="3" name="Alatunnisteen paikkamerkki 2"/>
          <p:cNvSpPr>
            <a:spLocks noGrp="1"/>
          </p:cNvSpPr>
          <p:nvPr>
            <p:ph type="ftr" sz="quarter" idx="10"/>
          </p:nvPr>
        </p:nvSpPr>
        <p:spPr/>
        <p:txBody>
          <a:bodyPr/>
          <a:lstStyle/>
          <a:p>
            <a:r>
              <a:rPr lang="fi-FI" noProof="0" smtClean="0"/>
              <a:t>21.10.2010 | Alatunnistetietojen muokkaus: Näytä &gt; Ylä- ja alatunniste… </a:t>
            </a:r>
            <a:endParaRPr lang="fi-FI" noProof="0" dirty="0"/>
          </a:p>
        </p:txBody>
      </p:sp>
      <p:sp>
        <p:nvSpPr>
          <p:cNvPr id="5" name="Dian numeron paikkamerkki 4"/>
          <p:cNvSpPr>
            <a:spLocks noGrp="1"/>
          </p:cNvSpPr>
          <p:nvPr>
            <p:ph type="sldNum" sz="quarter" idx="12"/>
          </p:nvPr>
        </p:nvSpPr>
        <p:spPr/>
        <p:txBody>
          <a:bodyPr/>
          <a:lstStyle/>
          <a:p>
            <a:fld id="{BCD6909E-D8AF-4772-B890-1E178F2BE68E}" type="slidenum">
              <a:rPr lang="en-US" smtClean="0"/>
              <a:pPr/>
              <a:t>‹#›</a:t>
            </a:fld>
            <a:endParaRPr lang="en-US" dirty="0"/>
          </a:p>
        </p:txBody>
      </p:sp>
      <p:sp>
        <p:nvSpPr>
          <p:cNvPr id="7" name="Sisällön paikkamerkki 6"/>
          <p:cNvSpPr>
            <a:spLocks noGrp="1"/>
          </p:cNvSpPr>
          <p:nvPr>
            <p:ph sz="quarter" idx="13"/>
          </p:nvPr>
        </p:nvSpPr>
        <p:spPr>
          <a:xfrm>
            <a:off x="729125" y="1576801"/>
            <a:ext cx="7792577" cy="4190400"/>
          </a:xfrm>
        </p:spPr>
        <p:txBody>
          <a:bodyPr/>
          <a:lstStyle/>
          <a:p>
            <a:pPr lvl="0"/>
            <a:r>
              <a:rPr lang="fi-FI" dirty="0" smtClean="0"/>
              <a:t>Muokkaa tekstin perustyylejä osoittamalla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otsi kuva oikeall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Muokkaa perustyylejä </a:t>
            </a:r>
            <a:r>
              <a:rPr lang="fi-FI" dirty="0" err="1" smtClean="0"/>
              <a:t>osoitt</a:t>
            </a:r>
            <a:r>
              <a:rPr lang="fi-FI" dirty="0" smtClean="0"/>
              <a:t>.</a:t>
            </a:r>
            <a:endParaRPr lang="fi-FI" dirty="0"/>
          </a:p>
        </p:txBody>
      </p:sp>
      <p:sp>
        <p:nvSpPr>
          <p:cNvPr id="3" name="Alatunnisteen paikkamerkki 2"/>
          <p:cNvSpPr>
            <a:spLocks noGrp="1"/>
          </p:cNvSpPr>
          <p:nvPr>
            <p:ph type="ftr" sz="quarter" idx="10"/>
          </p:nvPr>
        </p:nvSpPr>
        <p:spPr/>
        <p:txBody>
          <a:bodyPr/>
          <a:lstStyle/>
          <a:p>
            <a:r>
              <a:rPr lang="fi-FI" noProof="0" smtClean="0"/>
              <a:t>21.10.2010 | Alatunnistetietojen muokkaus: Näytä &gt; Ylä- ja alatunniste… </a:t>
            </a:r>
            <a:endParaRPr lang="fi-FI" noProof="0" dirty="0"/>
          </a:p>
        </p:txBody>
      </p:sp>
      <p:sp>
        <p:nvSpPr>
          <p:cNvPr id="5" name="Dian numeron paikkamerkki 4"/>
          <p:cNvSpPr>
            <a:spLocks noGrp="1"/>
          </p:cNvSpPr>
          <p:nvPr>
            <p:ph type="sldNum" sz="quarter" idx="12"/>
          </p:nvPr>
        </p:nvSpPr>
        <p:spPr/>
        <p:txBody>
          <a:bodyPr/>
          <a:lstStyle/>
          <a:p>
            <a:fld id="{BCD6909E-D8AF-4772-B890-1E178F2BE68E}" type="slidenum">
              <a:rPr lang="en-US" smtClean="0"/>
              <a:pPr/>
              <a:t>‹#›</a:t>
            </a:fld>
            <a:endParaRPr lang="en-US" dirty="0"/>
          </a:p>
        </p:txBody>
      </p:sp>
      <p:sp>
        <p:nvSpPr>
          <p:cNvPr id="8" name="Sisällön paikkamerkki 7"/>
          <p:cNvSpPr>
            <a:spLocks noGrp="1"/>
          </p:cNvSpPr>
          <p:nvPr>
            <p:ph sz="quarter" idx="13" hasCustomPrompt="1"/>
          </p:nvPr>
        </p:nvSpPr>
        <p:spPr>
          <a:xfrm>
            <a:off x="730802" y="1576800"/>
            <a:ext cx="5093335" cy="4348800"/>
          </a:xfrm>
        </p:spPr>
        <p:txBody>
          <a:bodyPr/>
          <a:lstStyle/>
          <a:p>
            <a:pPr lvl="0"/>
            <a:r>
              <a:rPr lang="fi-FI" dirty="0" smtClean="0"/>
              <a:t>Muokkaa perustyylejä osoittamalla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10" name="Kuvan paikkamerkki 9"/>
          <p:cNvSpPr>
            <a:spLocks noGrp="1"/>
          </p:cNvSpPr>
          <p:nvPr>
            <p:ph type="pic" sz="quarter" idx="14"/>
          </p:nvPr>
        </p:nvSpPr>
        <p:spPr>
          <a:xfrm>
            <a:off x="6115561" y="1765300"/>
            <a:ext cx="2526791" cy="3390900"/>
          </a:xfrm>
        </p:spPr>
        <p:txBody>
          <a:bodyPr/>
          <a:lstStyle/>
          <a:p>
            <a:endParaRPr lang="fi-FI"/>
          </a:p>
        </p:txBody>
      </p:sp>
      <p:sp>
        <p:nvSpPr>
          <p:cNvPr id="11" name="Tekstin paikkamerkki 10"/>
          <p:cNvSpPr>
            <a:spLocks noGrp="1"/>
          </p:cNvSpPr>
          <p:nvPr>
            <p:ph type="body" sz="quarter" idx="15" hasCustomPrompt="1"/>
          </p:nvPr>
        </p:nvSpPr>
        <p:spPr>
          <a:xfrm>
            <a:off x="8646193" y="3537379"/>
            <a:ext cx="134936" cy="1368000"/>
          </a:xfrm>
        </p:spPr>
        <p:txBody>
          <a:bodyPr vert="vert270" lIns="0" tIns="0" rIns="0" bIns="0"/>
          <a:lstStyle>
            <a:lvl1pPr algn="l">
              <a:lnSpc>
                <a:spcPct val="100000"/>
              </a:lnSpc>
              <a:defRPr sz="500" cap="all" spc="0" baseline="0"/>
            </a:lvl1pPr>
            <a:lvl2pPr algn="r">
              <a:lnSpc>
                <a:spcPct val="100000"/>
              </a:lnSpc>
              <a:defRPr sz="800" cap="none"/>
            </a:lvl2pPr>
            <a:lvl3pPr algn="r">
              <a:lnSpc>
                <a:spcPct val="100000"/>
              </a:lnSpc>
              <a:defRPr sz="800" cap="none"/>
            </a:lvl3pPr>
            <a:lvl4pPr algn="r">
              <a:lnSpc>
                <a:spcPct val="100000"/>
              </a:lnSpc>
              <a:defRPr sz="800" cap="none"/>
            </a:lvl4pPr>
            <a:lvl5pPr algn="r">
              <a:lnSpc>
                <a:spcPct val="100000"/>
              </a:lnSpc>
              <a:defRPr sz="800" cap="none"/>
            </a:lvl5pPr>
          </a:lstStyle>
          <a:p>
            <a:pPr lvl="0"/>
            <a:r>
              <a:rPr lang="fi-FI" dirty="0" smtClean="0"/>
              <a:t>© Valokuvaajan Nimi</a:t>
            </a:r>
            <a:endParaRPr lang="fi-FI"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otsi kuva vasemmall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perustyylejä osoitt.</a:t>
            </a:r>
            <a:endParaRPr lang="fi-FI"/>
          </a:p>
        </p:txBody>
      </p:sp>
      <p:sp>
        <p:nvSpPr>
          <p:cNvPr id="3" name="Alatunnisteen paikkamerkki 2"/>
          <p:cNvSpPr>
            <a:spLocks noGrp="1"/>
          </p:cNvSpPr>
          <p:nvPr>
            <p:ph type="ftr" sz="quarter" idx="10"/>
          </p:nvPr>
        </p:nvSpPr>
        <p:spPr/>
        <p:txBody>
          <a:bodyPr/>
          <a:lstStyle/>
          <a:p>
            <a:r>
              <a:rPr lang="fi-FI" noProof="0" smtClean="0"/>
              <a:t>21.10.2010 | Alatunnistetietojen muokkaus: Näytä &gt; Ylä- ja alatunniste… </a:t>
            </a:r>
            <a:endParaRPr lang="fi-FI" noProof="0" dirty="0"/>
          </a:p>
        </p:txBody>
      </p:sp>
      <p:sp>
        <p:nvSpPr>
          <p:cNvPr id="5" name="Dian numeron paikkamerkki 4"/>
          <p:cNvSpPr>
            <a:spLocks noGrp="1"/>
          </p:cNvSpPr>
          <p:nvPr>
            <p:ph type="sldNum" sz="quarter" idx="12"/>
          </p:nvPr>
        </p:nvSpPr>
        <p:spPr/>
        <p:txBody>
          <a:bodyPr/>
          <a:lstStyle/>
          <a:p>
            <a:fld id="{BCD6909E-D8AF-4772-B890-1E178F2BE68E}" type="slidenum">
              <a:rPr lang="en-US" smtClean="0"/>
              <a:pPr/>
              <a:t>‹#›</a:t>
            </a:fld>
            <a:endParaRPr lang="en-US" dirty="0"/>
          </a:p>
        </p:txBody>
      </p:sp>
      <p:sp>
        <p:nvSpPr>
          <p:cNvPr id="8" name="Sisällön paikkamerkki 7"/>
          <p:cNvSpPr>
            <a:spLocks noGrp="1"/>
          </p:cNvSpPr>
          <p:nvPr>
            <p:ph sz="quarter" idx="13" hasCustomPrompt="1"/>
          </p:nvPr>
        </p:nvSpPr>
        <p:spPr>
          <a:xfrm>
            <a:off x="5689600" y="1576800"/>
            <a:ext cx="2832560" cy="4348800"/>
          </a:xfrm>
        </p:spPr>
        <p:txBody>
          <a:bodyPr/>
          <a:lstStyle/>
          <a:p>
            <a:pPr lvl="0"/>
            <a:r>
              <a:rPr lang="fi-FI" dirty="0" err="1" smtClean="0"/>
              <a:t>Veniate</a:t>
            </a:r>
            <a:endParaRPr lang="fi-FI" dirty="0" smtClean="0"/>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10" name="Kuvan paikkamerkki 9"/>
          <p:cNvSpPr>
            <a:spLocks noGrp="1"/>
          </p:cNvSpPr>
          <p:nvPr>
            <p:ph type="pic" sz="quarter" idx="14"/>
          </p:nvPr>
        </p:nvSpPr>
        <p:spPr>
          <a:xfrm>
            <a:off x="825500" y="1803400"/>
            <a:ext cx="4521200" cy="3390900"/>
          </a:xfrm>
        </p:spPr>
        <p:txBody>
          <a:bodyPr/>
          <a:lstStyle/>
          <a:p>
            <a:endParaRPr lang="fi-FI"/>
          </a:p>
        </p:txBody>
      </p:sp>
      <p:sp>
        <p:nvSpPr>
          <p:cNvPr id="11" name="Tekstin paikkamerkki 10"/>
          <p:cNvSpPr>
            <a:spLocks noGrp="1"/>
          </p:cNvSpPr>
          <p:nvPr>
            <p:ph type="body" sz="quarter" idx="16" hasCustomPrompt="1"/>
          </p:nvPr>
        </p:nvSpPr>
        <p:spPr>
          <a:xfrm>
            <a:off x="690564" y="3575479"/>
            <a:ext cx="134936" cy="1368000"/>
          </a:xfrm>
        </p:spPr>
        <p:txBody>
          <a:bodyPr vert="vert270" lIns="0" tIns="0" rIns="0" bIns="0" anchor="b"/>
          <a:lstStyle>
            <a:lvl1pPr algn="l">
              <a:lnSpc>
                <a:spcPct val="100000"/>
              </a:lnSpc>
              <a:defRPr sz="500" cap="all" spc="0" baseline="0"/>
            </a:lvl1pPr>
            <a:lvl2pPr algn="r">
              <a:lnSpc>
                <a:spcPct val="100000"/>
              </a:lnSpc>
              <a:defRPr sz="800" cap="none"/>
            </a:lvl2pPr>
            <a:lvl3pPr algn="r">
              <a:lnSpc>
                <a:spcPct val="100000"/>
              </a:lnSpc>
              <a:defRPr sz="800" cap="none"/>
            </a:lvl3pPr>
            <a:lvl4pPr algn="r">
              <a:lnSpc>
                <a:spcPct val="100000"/>
              </a:lnSpc>
              <a:defRPr sz="800" cap="none"/>
            </a:lvl4pPr>
            <a:lvl5pPr algn="r">
              <a:lnSpc>
                <a:spcPct val="100000"/>
              </a:lnSpc>
              <a:defRPr sz="800" cap="none"/>
            </a:lvl5pPr>
          </a:lstStyle>
          <a:p>
            <a:pPr lvl="0"/>
            <a:r>
              <a:rPr lang="fi-FI" dirty="0" smtClean="0"/>
              <a:t>© Valokuvaajan Nimi</a:t>
            </a:r>
            <a:endParaRPr lang="fi-FI"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otsi kolme kuvaa oikealla">
    <p:spTree>
      <p:nvGrpSpPr>
        <p:cNvPr id="1" name=""/>
        <p:cNvGrpSpPr/>
        <p:nvPr/>
      </p:nvGrpSpPr>
      <p:grpSpPr>
        <a:xfrm>
          <a:off x="0" y="0"/>
          <a:ext cx="0" cy="0"/>
          <a:chOff x="0" y="0"/>
          <a:chExt cx="0" cy="0"/>
        </a:xfrm>
      </p:grpSpPr>
      <p:sp>
        <p:nvSpPr>
          <p:cNvPr id="2" name="Otsikko 1"/>
          <p:cNvSpPr>
            <a:spLocks noGrp="1"/>
          </p:cNvSpPr>
          <p:nvPr>
            <p:ph type="title"/>
          </p:nvPr>
        </p:nvSpPr>
        <p:spPr>
          <a:xfrm>
            <a:off x="729124" y="467284"/>
            <a:ext cx="5938376" cy="970514"/>
          </a:xfrm>
        </p:spPr>
        <p:txBody>
          <a:bodyPr/>
          <a:lstStyle/>
          <a:p>
            <a:r>
              <a:rPr lang="fi-FI" smtClean="0"/>
              <a:t>Muokkaa perustyylejä osoitt.</a:t>
            </a:r>
            <a:endParaRPr lang="fi-FI"/>
          </a:p>
        </p:txBody>
      </p:sp>
      <p:sp>
        <p:nvSpPr>
          <p:cNvPr id="3" name="Alatunnisteen paikkamerkki 2"/>
          <p:cNvSpPr>
            <a:spLocks noGrp="1"/>
          </p:cNvSpPr>
          <p:nvPr>
            <p:ph type="ftr" sz="quarter" idx="10"/>
          </p:nvPr>
        </p:nvSpPr>
        <p:spPr/>
        <p:txBody>
          <a:bodyPr/>
          <a:lstStyle/>
          <a:p>
            <a:r>
              <a:rPr lang="fi-FI" noProof="0" smtClean="0"/>
              <a:t>21.10.2010 | Alatunnistetietojen muokkaus: Näytä &gt; Ylä- ja alatunniste… </a:t>
            </a:r>
            <a:endParaRPr lang="fi-FI" noProof="0" dirty="0"/>
          </a:p>
        </p:txBody>
      </p:sp>
      <p:sp>
        <p:nvSpPr>
          <p:cNvPr id="5" name="Dian numeron paikkamerkki 4"/>
          <p:cNvSpPr>
            <a:spLocks noGrp="1"/>
          </p:cNvSpPr>
          <p:nvPr>
            <p:ph type="sldNum" sz="quarter" idx="12"/>
          </p:nvPr>
        </p:nvSpPr>
        <p:spPr/>
        <p:txBody>
          <a:bodyPr/>
          <a:lstStyle/>
          <a:p>
            <a:fld id="{BCD6909E-D8AF-4772-B890-1E178F2BE68E}" type="slidenum">
              <a:rPr lang="en-US" smtClean="0"/>
              <a:pPr/>
              <a:t>‹#›</a:t>
            </a:fld>
            <a:endParaRPr lang="en-US" dirty="0"/>
          </a:p>
        </p:txBody>
      </p:sp>
      <p:sp>
        <p:nvSpPr>
          <p:cNvPr id="7" name="Sisällön paikkamerkki 7"/>
          <p:cNvSpPr>
            <a:spLocks noGrp="1"/>
          </p:cNvSpPr>
          <p:nvPr>
            <p:ph sz="quarter" idx="13" hasCustomPrompt="1"/>
          </p:nvPr>
        </p:nvSpPr>
        <p:spPr>
          <a:xfrm>
            <a:off x="730801" y="1576800"/>
            <a:ext cx="5936699" cy="4190500"/>
          </a:xfrm>
        </p:spPr>
        <p:txBody>
          <a:bodyPr/>
          <a:lstStyle/>
          <a:p>
            <a:pPr lvl="0"/>
            <a:r>
              <a:rPr lang="fi-FI" dirty="0" smtClean="0"/>
              <a:t>Muokkaa perustyylejä osoittamalla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9" name="Kuvan paikkamerkki 8"/>
          <p:cNvSpPr>
            <a:spLocks noGrp="1"/>
          </p:cNvSpPr>
          <p:nvPr>
            <p:ph type="pic" sz="quarter" idx="14"/>
          </p:nvPr>
        </p:nvSpPr>
        <p:spPr>
          <a:xfrm>
            <a:off x="7023101" y="492684"/>
            <a:ext cx="1618860" cy="1620000"/>
          </a:xfrm>
        </p:spPr>
        <p:txBody>
          <a:bodyPr/>
          <a:lstStyle/>
          <a:p>
            <a:endParaRPr lang="fi-FI"/>
          </a:p>
        </p:txBody>
      </p:sp>
      <p:sp>
        <p:nvSpPr>
          <p:cNvPr id="10" name="Kuvan paikkamerkki 8"/>
          <p:cNvSpPr>
            <a:spLocks noGrp="1"/>
          </p:cNvSpPr>
          <p:nvPr>
            <p:ph type="pic" sz="quarter" idx="15"/>
          </p:nvPr>
        </p:nvSpPr>
        <p:spPr>
          <a:xfrm>
            <a:off x="7023101" y="2324100"/>
            <a:ext cx="1618860" cy="1620000"/>
          </a:xfrm>
        </p:spPr>
        <p:txBody>
          <a:bodyPr/>
          <a:lstStyle/>
          <a:p>
            <a:endParaRPr lang="fi-FI"/>
          </a:p>
        </p:txBody>
      </p:sp>
      <p:sp>
        <p:nvSpPr>
          <p:cNvPr id="11" name="Kuvan paikkamerkki 8"/>
          <p:cNvSpPr>
            <a:spLocks noGrp="1"/>
          </p:cNvSpPr>
          <p:nvPr>
            <p:ph type="pic" sz="quarter" idx="16"/>
          </p:nvPr>
        </p:nvSpPr>
        <p:spPr>
          <a:xfrm>
            <a:off x="7023101" y="4147300"/>
            <a:ext cx="1618860" cy="1620000"/>
          </a:xfrm>
        </p:spPr>
        <p:txBody>
          <a:bodyPr/>
          <a:lstStyle/>
          <a:p>
            <a:endParaRPr lang="fi-FI"/>
          </a:p>
        </p:txBody>
      </p:sp>
      <p:sp>
        <p:nvSpPr>
          <p:cNvPr id="13" name="Tekstin paikkamerkki 10"/>
          <p:cNvSpPr>
            <a:spLocks noGrp="1"/>
          </p:cNvSpPr>
          <p:nvPr>
            <p:ph type="body" sz="quarter" idx="17" hasCustomPrompt="1"/>
          </p:nvPr>
        </p:nvSpPr>
        <p:spPr>
          <a:xfrm>
            <a:off x="8641960" y="4147301"/>
            <a:ext cx="134936" cy="1369179"/>
          </a:xfrm>
        </p:spPr>
        <p:txBody>
          <a:bodyPr vert="vert270" lIns="0" tIns="0" rIns="0" bIns="0"/>
          <a:lstStyle>
            <a:lvl1pPr algn="l">
              <a:lnSpc>
                <a:spcPct val="100000"/>
              </a:lnSpc>
              <a:defRPr sz="500" cap="all" spc="0" baseline="0"/>
            </a:lvl1pPr>
            <a:lvl2pPr algn="r">
              <a:lnSpc>
                <a:spcPct val="100000"/>
              </a:lnSpc>
              <a:defRPr sz="800" cap="none"/>
            </a:lvl2pPr>
            <a:lvl3pPr algn="r">
              <a:lnSpc>
                <a:spcPct val="100000"/>
              </a:lnSpc>
              <a:defRPr sz="800" cap="none"/>
            </a:lvl3pPr>
            <a:lvl4pPr algn="r">
              <a:lnSpc>
                <a:spcPct val="100000"/>
              </a:lnSpc>
              <a:defRPr sz="800" cap="none"/>
            </a:lvl4pPr>
            <a:lvl5pPr algn="r">
              <a:lnSpc>
                <a:spcPct val="100000"/>
              </a:lnSpc>
              <a:defRPr sz="800" cap="none"/>
            </a:lvl5pPr>
          </a:lstStyle>
          <a:p>
            <a:pPr lvl="0"/>
            <a:r>
              <a:rPr lang="fi-FI" dirty="0" smtClean="0"/>
              <a:t>© Valokuvaajan Nimi</a:t>
            </a:r>
            <a:endParaRPr lang="fi-FI"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Englanti Otsikkodia">
    <p:spTree>
      <p:nvGrpSpPr>
        <p:cNvPr id="1" name=""/>
        <p:cNvGrpSpPr/>
        <p:nvPr/>
      </p:nvGrpSpPr>
      <p:grpSpPr>
        <a:xfrm>
          <a:off x="0" y="0"/>
          <a:ext cx="0" cy="0"/>
          <a:chOff x="0" y="0"/>
          <a:chExt cx="0" cy="0"/>
        </a:xfrm>
      </p:grpSpPr>
      <p:pic>
        <p:nvPicPr>
          <p:cNvPr id="8" name="Kuva 7" descr="etusivun_tausta.jpg"/>
          <p:cNvPicPr>
            <a:picLocks noChangeAspect="1"/>
          </p:cNvPicPr>
          <p:nvPr userDrawn="1"/>
        </p:nvPicPr>
        <p:blipFill>
          <a:blip r:embed="rId2"/>
          <a:stretch>
            <a:fillRect/>
          </a:stretch>
        </p:blipFill>
        <p:spPr>
          <a:xfrm>
            <a:off x="0" y="0"/>
            <a:ext cx="9144000" cy="6858000"/>
          </a:xfrm>
          <a:prstGeom prst="rect">
            <a:avLst/>
          </a:prstGeom>
        </p:spPr>
      </p:pic>
      <p:sp>
        <p:nvSpPr>
          <p:cNvPr id="10250" name="Rectangle 10"/>
          <p:cNvSpPr>
            <a:spLocks noGrp="1" noChangeArrowheads="1"/>
          </p:cNvSpPr>
          <p:nvPr>
            <p:ph type="ctrTitle"/>
          </p:nvPr>
        </p:nvSpPr>
        <p:spPr>
          <a:xfrm>
            <a:off x="1028700" y="1543050"/>
            <a:ext cx="3581400" cy="2057400"/>
          </a:xfrm>
        </p:spPr>
        <p:txBody>
          <a:bodyPr lIns="0" tIns="0" rIns="0" bIns="0" anchor="t"/>
          <a:lstStyle>
            <a:lvl1pPr>
              <a:lnSpc>
                <a:spcPts val="4000"/>
              </a:lnSpc>
              <a:defRPr sz="4000" b="0" baseline="0">
                <a:solidFill>
                  <a:schemeClr val="accent2"/>
                </a:solidFill>
              </a:defRPr>
            </a:lvl1pPr>
          </a:lstStyle>
          <a:p>
            <a:endParaRPr lang="fi-FI" noProof="0" dirty="0"/>
          </a:p>
        </p:txBody>
      </p:sp>
      <p:sp>
        <p:nvSpPr>
          <p:cNvPr id="10251" name="Rectangle 11"/>
          <p:cNvSpPr>
            <a:spLocks noGrp="1" noChangeArrowheads="1"/>
          </p:cNvSpPr>
          <p:nvPr>
            <p:ph type="subTitle" idx="1" hasCustomPrompt="1"/>
          </p:nvPr>
        </p:nvSpPr>
        <p:spPr>
          <a:xfrm>
            <a:off x="1028700" y="1168401"/>
            <a:ext cx="4972051" cy="330200"/>
          </a:xfrm>
        </p:spPr>
        <p:txBody>
          <a:bodyPr lIns="36000" tIns="0" rIns="0" bIns="0"/>
          <a:lstStyle>
            <a:lvl1pPr marL="0" indent="0">
              <a:lnSpc>
                <a:spcPts val="1700"/>
              </a:lnSpc>
              <a:defRPr sz="1800" b="0" cap="none" baseline="0">
                <a:solidFill>
                  <a:schemeClr val="tx1"/>
                </a:solidFill>
              </a:defRPr>
            </a:lvl1pPr>
          </a:lstStyle>
          <a:p>
            <a:r>
              <a:rPr lang="fi-FI" noProof="0" dirty="0" smtClean="0"/>
              <a:t>Esityksen Pitäjä | 3.11.2010</a:t>
            </a:r>
            <a:endParaRPr lang="fi-FI" noProof="0" dirty="0"/>
          </a:p>
        </p:txBody>
      </p:sp>
      <p:sp>
        <p:nvSpPr>
          <p:cNvPr id="9" name="Suorakulmio 8"/>
          <p:cNvSpPr/>
          <p:nvPr userDrawn="1"/>
        </p:nvSpPr>
        <p:spPr>
          <a:xfrm>
            <a:off x="1028700" y="866002"/>
            <a:ext cx="4572000" cy="276999"/>
          </a:xfrm>
          <a:prstGeom prst="rect">
            <a:avLst/>
          </a:prstGeom>
        </p:spPr>
        <p:txBody>
          <a:bodyPr wrap="square" lIns="36000" tIns="0" rIns="0" bIns="0">
            <a:spAutoFit/>
          </a:bodyPr>
          <a:lstStyle/>
          <a:p>
            <a:pPr lvl="0"/>
            <a:r>
              <a:rPr lang="fi-FI" sz="1800" b="1" dirty="0" err="1" smtClean="0">
                <a:solidFill>
                  <a:schemeClr val="tx2"/>
                </a:solidFill>
                <a:latin typeface="Calibri"/>
                <a:cs typeface="Calibri"/>
              </a:rPr>
              <a:t>Finnish</a:t>
            </a:r>
            <a:r>
              <a:rPr lang="fi-FI" sz="1800" b="1" dirty="0" smtClean="0">
                <a:solidFill>
                  <a:schemeClr val="tx2"/>
                </a:solidFill>
                <a:latin typeface="Calibri"/>
                <a:cs typeface="Calibri"/>
              </a:rPr>
              <a:t> </a:t>
            </a:r>
            <a:r>
              <a:rPr lang="fi-FI" sz="1800" b="1" dirty="0" err="1" smtClean="0">
                <a:solidFill>
                  <a:schemeClr val="tx2"/>
                </a:solidFill>
                <a:latin typeface="Calibri"/>
                <a:cs typeface="Calibri"/>
              </a:rPr>
              <a:t>Safety</a:t>
            </a:r>
            <a:r>
              <a:rPr lang="fi-FI" sz="1800" b="1" dirty="0" smtClean="0">
                <a:solidFill>
                  <a:schemeClr val="tx2"/>
                </a:solidFill>
                <a:latin typeface="Calibri"/>
                <a:cs typeface="Calibri"/>
              </a:rPr>
              <a:t> and </a:t>
            </a:r>
            <a:r>
              <a:rPr lang="fi-FI" sz="1800" b="1" dirty="0" err="1" smtClean="0">
                <a:solidFill>
                  <a:schemeClr val="tx2"/>
                </a:solidFill>
                <a:latin typeface="Calibri"/>
                <a:cs typeface="Calibri"/>
              </a:rPr>
              <a:t>Chemicals</a:t>
            </a:r>
            <a:r>
              <a:rPr lang="fi-FI" sz="1800" b="1" dirty="0" smtClean="0">
                <a:solidFill>
                  <a:schemeClr val="tx2"/>
                </a:solidFill>
                <a:latin typeface="Calibri"/>
                <a:cs typeface="Calibri"/>
              </a:rPr>
              <a:t> </a:t>
            </a:r>
            <a:r>
              <a:rPr lang="fi-FI" sz="1800" b="1" dirty="0" err="1" smtClean="0">
                <a:solidFill>
                  <a:schemeClr val="tx2"/>
                </a:solidFill>
                <a:latin typeface="Calibri"/>
                <a:cs typeface="Calibri"/>
              </a:rPr>
              <a:t>Agency</a:t>
            </a:r>
            <a:endParaRPr lang="fi-FI" sz="1800" b="1" dirty="0">
              <a:solidFill>
                <a:schemeClr val="tx2"/>
              </a:solidFill>
              <a:latin typeface="Calibri"/>
              <a:cs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glanti Perusdia, vain teksti">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p>
            <a:r>
              <a:rPr lang="fi-FI" dirty="0" smtClean="0"/>
              <a:t>Lisää otsikko osoittamalla</a:t>
            </a:r>
            <a:endParaRPr lang="fi-FI" dirty="0"/>
          </a:p>
        </p:txBody>
      </p:sp>
      <p:sp>
        <p:nvSpPr>
          <p:cNvPr id="3" name="Alatunnisteen paikkamerkki 2"/>
          <p:cNvSpPr>
            <a:spLocks noGrp="1"/>
          </p:cNvSpPr>
          <p:nvPr>
            <p:ph type="ftr" sz="quarter" idx="10"/>
          </p:nvPr>
        </p:nvSpPr>
        <p:spPr/>
        <p:txBody>
          <a:bodyPr/>
          <a:lstStyle/>
          <a:p>
            <a:r>
              <a:rPr lang="fi-FI" noProof="0" smtClean="0"/>
              <a:t>21.10.2010 | Alatunnistetietojen muokkaus: Näytä &gt; Ylä- ja alatunniste… </a:t>
            </a:r>
            <a:endParaRPr lang="fi-FI" noProof="0" dirty="0"/>
          </a:p>
        </p:txBody>
      </p:sp>
      <p:sp>
        <p:nvSpPr>
          <p:cNvPr id="5" name="Dian numeron paikkamerkki 4"/>
          <p:cNvSpPr>
            <a:spLocks noGrp="1"/>
          </p:cNvSpPr>
          <p:nvPr>
            <p:ph type="sldNum" sz="quarter" idx="12"/>
          </p:nvPr>
        </p:nvSpPr>
        <p:spPr/>
        <p:txBody>
          <a:bodyPr/>
          <a:lstStyle/>
          <a:p>
            <a:fld id="{BCD6909E-D8AF-4772-B890-1E178F2BE68E}" type="slidenum">
              <a:rPr lang="en-US" smtClean="0"/>
              <a:pPr/>
              <a:t>‹#›</a:t>
            </a:fld>
            <a:endParaRPr lang="en-US" dirty="0"/>
          </a:p>
        </p:txBody>
      </p:sp>
      <p:sp>
        <p:nvSpPr>
          <p:cNvPr id="7" name="Sisällön paikkamerkki 6"/>
          <p:cNvSpPr>
            <a:spLocks noGrp="1"/>
          </p:cNvSpPr>
          <p:nvPr>
            <p:ph sz="quarter" idx="13"/>
          </p:nvPr>
        </p:nvSpPr>
        <p:spPr>
          <a:xfrm>
            <a:off x="729125" y="1576801"/>
            <a:ext cx="7792577" cy="4190400"/>
          </a:xfrm>
        </p:spPr>
        <p:txBody>
          <a:bodyPr/>
          <a:lstStyle/>
          <a:p>
            <a:pPr lvl="0"/>
            <a:r>
              <a:rPr lang="fi-FI" dirty="0" smtClean="0"/>
              <a:t>Muokkaa tekstin perustyylejä osoittamalla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glanti kuva oikeall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Muokkaa perustyylejä </a:t>
            </a:r>
            <a:r>
              <a:rPr lang="fi-FI" dirty="0" err="1" smtClean="0"/>
              <a:t>osoitt</a:t>
            </a:r>
            <a:r>
              <a:rPr lang="fi-FI" dirty="0" smtClean="0"/>
              <a:t>.</a:t>
            </a:r>
            <a:endParaRPr lang="fi-FI" dirty="0"/>
          </a:p>
        </p:txBody>
      </p:sp>
      <p:sp>
        <p:nvSpPr>
          <p:cNvPr id="3" name="Alatunnisteen paikkamerkki 2"/>
          <p:cNvSpPr>
            <a:spLocks noGrp="1"/>
          </p:cNvSpPr>
          <p:nvPr>
            <p:ph type="ftr" sz="quarter" idx="10"/>
          </p:nvPr>
        </p:nvSpPr>
        <p:spPr/>
        <p:txBody>
          <a:bodyPr/>
          <a:lstStyle/>
          <a:p>
            <a:r>
              <a:rPr lang="fi-FI" noProof="0" smtClean="0"/>
              <a:t>21.10.2010 | Alatunnistetietojen muokkaus: Näytä &gt; Ylä- ja alatunniste… </a:t>
            </a:r>
            <a:endParaRPr lang="fi-FI" noProof="0" dirty="0"/>
          </a:p>
        </p:txBody>
      </p:sp>
      <p:sp>
        <p:nvSpPr>
          <p:cNvPr id="5" name="Dian numeron paikkamerkki 4"/>
          <p:cNvSpPr>
            <a:spLocks noGrp="1"/>
          </p:cNvSpPr>
          <p:nvPr>
            <p:ph type="sldNum" sz="quarter" idx="12"/>
          </p:nvPr>
        </p:nvSpPr>
        <p:spPr/>
        <p:txBody>
          <a:bodyPr/>
          <a:lstStyle/>
          <a:p>
            <a:fld id="{BCD6909E-D8AF-4772-B890-1E178F2BE68E}" type="slidenum">
              <a:rPr lang="en-US" smtClean="0"/>
              <a:pPr/>
              <a:t>‹#›</a:t>
            </a:fld>
            <a:endParaRPr lang="en-US" dirty="0"/>
          </a:p>
        </p:txBody>
      </p:sp>
      <p:sp>
        <p:nvSpPr>
          <p:cNvPr id="8" name="Sisällön paikkamerkki 7"/>
          <p:cNvSpPr>
            <a:spLocks noGrp="1"/>
          </p:cNvSpPr>
          <p:nvPr>
            <p:ph sz="quarter" idx="13" hasCustomPrompt="1"/>
          </p:nvPr>
        </p:nvSpPr>
        <p:spPr>
          <a:xfrm>
            <a:off x="730802" y="1576800"/>
            <a:ext cx="5093335" cy="4348800"/>
          </a:xfrm>
        </p:spPr>
        <p:txBody>
          <a:bodyPr/>
          <a:lstStyle/>
          <a:p>
            <a:pPr lvl="0"/>
            <a:r>
              <a:rPr lang="fi-FI" dirty="0" smtClean="0"/>
              <a:t>Muokkaa perustyylejä osoittamalla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10" name="Kuvan paikkamerkki 9"/>
          <p:cNvSpPr>
            <a:spLocks noGrp="1"/>
          </p:cNvSpPr>
          <p:nvPr>
            <p:ph type="pic" sz="quarter" idx="14"/>
          </p:nvPr>
        </p:nvSpPr>
        <p:spPr>
          <a:xfrm>
            <a:off x="6115561" y="1765300"/>
            <a:ext cx="2526791" cy="3390900"/>
          </a:xfrm>
        </p:spPr>
        <p:txBody>
          <a:bodyPr/>
          <a:lstStyle/>
          <a:p>
            <a:endParaRPr lang="fi-FI"/>
          </a:p>
        </p:txBody>
      </p:sp>
      <p:sp>
        <p:nvSpPr>
          <p:cNvPr id="11" name="Tekstin paikkamerkki 10"/>
          <p:cNvSpPr>
            <a:spLocks noGrp="1"/>
          </p:cNvSpPr>
          <p:nvPr>
            <p:ph type="body" sz="quarter" idx="15" hasCustomPrompt="1"/>
          </p:nvPr>
        </p:nvSpPr>
        <p:spPr>
          <a:xfrm>
            <a:off x="8646193" y="3537379"/>
            <a:ext cx="134936" cy="1368000"/>
          </a:xfrm>
        </p:spPr>
        <p:txBody>
          <a:bodyPr vert="vert270" lIns="0" tIns="0" rIns="0" bIns="0"/>
          <a:lstStyle>
            <a:lvl1pPr algn="l">
              <a:lnSpc>
                <a:spcPct val="100000"/>
              </a:lnSpc>
              <a:defRPr sz="500" cap="all" spc="0" baseline="0"/>
            </a:lvl1pPr>
            <a:lvl2pPr algn="r">
              <a:lnSpc>
                <a:spcPct val="100000"/>
              </a:lnSpc>
              <a:defRPr sz="800" cap="none"/>
            </a:lvl2pPr>
            <a:lvl3pPr algn="r">
              <a:lnSpc>
                <a:spcPct val="100000"/>
              </a:lnSpc>
              <a:defRPr sz="800" cap="none"/>
            </a:lvl3pPr>
            <a:lvl4pPr algn="r">
              <a:lnSpc>
                <a:spcPct val="100000"/>
              </a:lnSpc>
              <a:defRPr sz="800" cap="none"/>
            </a:lvl4pPr>
            <a:lvl5pPr algn="r">
              <a:lnSpc>
                <a:spcPct val="100000"/>
              </a:lnSpc>
              <a:defRPr sz="800" cap="none"/>
            </a:lvl5pPr>
          </a:lstStyle>
          <a:p>
            <a:pPr lvl="0"/>
            <a:r>
              <a:rPr lang="fi-FI" dirty="0" smtClean="0"/>
              <a:t>© Valokuvaajan Nimi</a:t>
            </a:r>
            <a:endParaRPr lang="fi-FI"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glanti kuva vasemmall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perustyylejä osoitt.</a:t>
            </a:r>
            <a:endParaRPr lang="fi-FI"/>
          </a:p>
        </p:txBody>
      </p:sp>
      <p:sp>
        <p:nvSpPr>
          <p:cNvPr id="3" name="Alatunnisteen paikkamerkki 2"/>
          <p:cNvSpPr>
            <a:spLocks noGrp="1"/>
          </p:cNvSpPr>
          <p:nvPr>
            <p:ph type="ftr" sz="quarter" idx="10"/>
          </p:nvPr>
        </p:nvSpPr>
        <p:spPr/>
        <p:txBody>
          <a:bodyPr/>
          <a:lstStyle/>
          <a:p>
            <a:r>
              <a:rPr lang="fi-FI" noProof="0" smtClean="0"/>
              <a:t>21.10.2010 | Alatunnistetietojen muokkaus: Näytä &gt; Ylä- ja alatunniste… </a:t>
            </a:r>
            <a:endParaRPr lang="fi-FI" noProof="0" dirty="0"/>
          </a:p>
        </p:txBody>
      </p:sp>
      <p:sp>
        <p:nvSpPr>
          <p:cNvPr id="5" name="Dian numeron paikkamerkki 4"/>
          <p:cNvSpPr>
            <a:spLocks noGrp="1"/>
          </p:cNvSpPr>
          <p:nvPr>
            <p:ph type="sldNum" sz="quarter" idx="12"/>
          </p:nvPr>
        </p:nvSpPr>
        <p:spPr/>
        <p:txBody>
          <a:bodyPr/>
          <a:lstStyle/>
          <a:p>
            <a:fld id="{BCD6909E-D8AF-4772-B890-1E178F2BE68E}" type="slidenum">
              <a:rPr lang="en-US" smtClean="0"/>
              <a:pPr/>
              <a:t>‹#›</a:t>
            </a:fld>
            <a:endParaRPr lang="en-US" dirty="0"/>
          </a:p>
        </p:txBody>
      </p:sp>
      <p:sp>
        <p:nvSpPr>
          <p:cNvPr id="8" name="Sisällön paikkamerkki 7"/>
          <p:cNvSpPr>
            <a:spLocks noGrp="1"/>
          </p:cNvSpPr>
          <p:nvPr>
            <p:ph sz="quarter" idx="13" hasCustomPrompt="1"/>
          </p:nvPr>
        </p:nvSpPr>
        <p:spPr>
          <a:xfrm>
            <a:off x="5689600" y="1576800"/>
            <a:ext cx="2832560" cy="4348800"/>
          </a:xfrm>
        </p:spPr>
        <p:txBody>
          <a:bodyPr/>
          <a:lstStyle/>
          <a:p>
            <a:pPr lvl="0"/>
            <a:r>
              <a:rPr lang="fi-FI" dirty="0" err="1" smtClean="0"/>
              <a:t>Veniate</a:t>
            </a:r>
            <a:endParaRPr lang="fi-FI" dirty="0" smtClean="0"/>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10" name="Kuvan paikkamerkki 9"/>
          <p:cNvSpPr>
            <a:spLocks noGrp="1"/>
          </p:cNvSpPr>
          <p:nvPr>
            <p:ph type="pic" sz="quarter" idx="14"/>
          </p:nvPr>
        </p:nvSpPr>
        <p:spPr>
          <a:xfrm>
            <a:off x="825500" y="1803400"/>
            <a:ext cx="4521200" cy="3390900"/>
          </a:xfrm>
        </p:spPr>
        <p:txBody>
          <a:bodyPr/>
          <a:lstStyle/>
          <a:p>
            <a:endParaRPr lang="fi-FI"/>
          </a:p>
        </p:txBody>
      </p:sp>
      <p:sp>
        <p:nvSpPr>
          <p:cNvPr id="11" name="Tekstin paikkamerkki 10"/>
          <p:cNvSpPr>
            <a:spLocks noGrp="1"/>
          </p:cNvSpPr>
          <p:nvPr>
            <p:ph type="body" sz="quarter" idx="16" hasCustomPrompt="1"/>
          </p:nvPr>
        </p:nvSpPr>
        <p:spPr>
          <a:xfrm>
            <a:off x="690564" y="3575479"/>
            <a:ext cx="134936" cy="1368000"/>
          </a:xfrm>
        </p:spPr>
        <p:txBody>
          <a:bodyPr vert="vert270" lIns="0" tIns="0" rIns="0" bIns="0" anchor="b"/>
          <a:lstStyle>
            <a:lvl1pPr algn="l">
              <a:lnSpc>
                <a:spcPct val="100000"/>
              </a:lnSpc>
              <a:defRPr sz="500" cap="all" spc="0" baseline="0"/>
            </a:lvl1pPr>
            <a:lvl2pPr algn="r">
              <a:lnSpc>
                <a:spcPct val="100000"/>
              </a:lnSpc>
              <a:defRPr sz="800" cap="none"/>
            </a:lvl2pPr>
            <a:lvl3pPr algn="r">
              <a:lnSpc>
                <a:spcPct val="100000"/>
              </a:lnSpc>
              <a:defRPr sz="800" cap="none"/>
            </a:lvl3pPr>
            <a:lvl4pPr algn="r">
              <a:lnSpc>
                <a:spcPct val="100000"/>
              </a:lnSpc>
              <a:defRPr sz="800" cap="none"/>
            </a:lvl4pPr>
            <a:lvl5pPr algn="r">
              <a:lnSpc>
                <a:spcPct val="100000"/>
              </a:lnSpc>
              <a:defRPr sz="800" cap="none"/>
            </a:lvl5pPr>
          </a:lstStyle>
          <a:p>
            <a:pPr lvl="0"/>
            <a:r>
              <a:rPr lang="fi-FI" dirty="0" smtClean="0"/>
              <a:t>© Valokuvaajan Nimi</a:t>
            </a:r>
            <a:endParaRPr lang="fi-FI"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glanti kolme kuvaa oikealla">
    <p:spTree>
      <p:nvGrpSpPr>
        <p:cNvPr id="1" name=""/>
        <p:cNvGrpSpPr/>
        <p:nvPr/>
      </p:nvGrpSpPr>
      <p:grpSpPr>
        <a:xfrm>
          <a:off x="0" y="0"/>
          <a:ext cx="0" cy="0"/>
          <a:chOff x="0" y="0"/>
          <a:chExt cx="0" cy="0"/>
        </a:xfrm>
      </p:grpSpPr>
      <p:sp>
        <p:nvSpPr>
          <p:cNvPr id="2" name="Otsikko 1"/>
          <p:cNvSpPr>
            <a:spLocks noGrp="1"/>
          </p:cNvSpPr>
          <p:nvPr>
            <p:ph type="title"/>
          </p:nvPr>
        </p:nvSpPr>
        <p:spPr>
          <a:xfrm>
            <a:off x="729124" y="467284"/>
            <a:ext cx="5938376" cy="970514"/>
          </a:xfrm>
        </p:spPr>
        <p:txBody>
          <a:bodyPr/>
          <a:lstStyle/>
          <a:p>
            <a:r>
              <a:rPr lang="fi-FI" smtClean="0"/>
              <a:t>Muokkaa perustyylejä osoitt.</a:t>
            </a:r>
            <a:endParaRPr lang="fi-FI"/>
          </a:p>
        </p:txBody>
      </p:sp>
      <p:sp>
        <p:nvSpPr>
          <p:cNvPr id="3" name="Alatunnisteen paikkamerkki 2"/>
          <p:cNvSpPr>
            <a:spLocks noGrp="1"/>
          </p:cNvSpPr>
          <p:nvPr>
            <p:ph type="ftr" sz="quarter" idx="10"/>
          </p:nvPr>
        </p:nvSpPr>
        <p:spPr/>
        <p:txBody>
          <a:bodyPr/>
          <a:lstStyle/>
          <a:p>
            <a:r>
              <a:rPr lang="fi-FI" noProof="0" smtClean="0"/>
              <a:t>21.10.2010 | Alatunnistetietojen muokkaus: Näytä &gt; Ylä- ja alatunniste… </a:t>
            </a:r>
            <a:endParaRPr lang="fi-FI" noProof="0" dirty="0"/>
          </a:p>
        </p:txBody>
      </p:sp>
      <p:sp>
        <p:nvSpPr>
          <p:cNvPr id="5" name="Dian numeron paikkamerkki 4"/>
          <p:cNvSpPr>
            <a:spLocks noGrp="1"/>
          </p:cNvSpPr>
          <p:nvPr>
            <p:ph type="sldNum" sz="quarter" idx="12"/>
          </p:nvPr>
        </p:nvSpPr>
        <p:spPr/>
        <p:txBody>
          <a:bodyPr/>
          <a:lstStyle/>
          <a:p>
            <a:fld id="{BCD6909E-D8AF-4772-B890-1E178F2BE68E}" type="slidenum">
              <a:rPr lang="en-US" smtClean="0"/>
              <a:pPr/>
              <a:t>‹#›</a:t>
            </a:fld>
            <a:endParaRPr lang="en-US" dirty="0"/>
          </a:p>
        </p:txBody>
      </p:sp>
      <p:sp>
        <p:nvSpPr>
          <p:cNvPr id="7" name="Sisällön paikkamerkki 7"/>
          <p:cNvSpPr>
            <a:spLocks noGrp="1"/>
          </p:cNvSpPr>
          <p:nvPr>
            <p:ph sz="quarter" idx="13" hasCustomPrompt="1"/>
          </p:nvPr>
        </p:nvSpPr>
        <p:spPr>
          <a:xfrm>
            <a:off x="730801" y="1576800"/>
            <a:ext cx="5936699" cy="4190500"/>
          </a:xfrm>
        </p:spPr>
        <p:txBody>
          <a:bodyPr/>
          <a:lstStyle/>
          <a:p>
            <a:pPr lvl="0"/>
            <a:r>
              <a:rPr lang="fi-FI" dirty="0" smtClean="0"/>
              <a:t>Muokkaa perustyylejä osoittamalla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9" name="Kuvan paikkamerkki 8"/>
          <p:cNvSpPr>
            <a:spLocks noGrp="1"/>
          </p:cNvSpPr>
          <p:nvPr>
            <p:ph type="pic" sz="quarter" idx="14"/>
          </p:nvPr>
        </p:nvSpPr>
        <p:spPr>
          <a:xfrm>
            <a:off x="7023101" y="492684"/>
            <a:ext cx="1618860" cy="1620000"/>
          </a:xfrm>
        </p:spPr>
        <p:txBody>
          <a:bodyPr/>
          <a:lstStyle/>
          <a:p>
            <a:endParaRPr lang="fi-FI"/>
          </a:p>
        </p:txBody>
      </p:sp>
      <p:sp>
        <p:nvSpPr>
          <p:cNvPr id="10" name="Kuvan paikkamerkki 8"/>
          <p:cNvSpPr>
            <a:spLocks noGrp="1"/>
          </p:cNvSpPr>
          <p:nvPr>
            <p:ph type="pic" sz="quarter" idx="15"/>
          </p:nvPr>
        </p:nvSpPr>
        <p:spPr>
          <a:xfrm>
            <a:off x="7023101" y="2324100"/>
            <a:ext cx="1618860" cy="1620000"/>
          </a:xfrm>
        </p:spPr>
        <p:txBody>
          <a:bodyPr/>
          <a:lstStyle/>
          <a:p>
            <a:endParaRPr lang="fi-FI"/>
          </a:p>
        </p:txBody>
      </p:sp>
      <p:sp>
        <p:nvSpPr>
          <p:cNvPr id="11" name="Kuvan paikkamerkki 8"/>
          <p:cNvSpPr>
            <a:spLocks noGrp="1"/>
          </p:cNvSpPr>
          <p:nvPr>
            <p:ph type="pic" sz="quarter" idx="16"/>
          </p:nvPr>
        </p:nvSpPr>
        <p:spPr>
          <a:xfrm>
            <a:off x="7023101" y="4147300"/>
            <a:ext cx="1618860" cy="1620000"/>
          </a:xfrm>
        </p:spPr>
        <p:txBody>
          <a:bodyPr/>
          <a:lstStyle/>
          <a:p>
            <a:endParaRPr lang="fi-FI"/>
          </a:p>
        </p:txBody>
      </p:sp>
      <p:sp>
        <p:nvSpPr>
          <p:cNvPr id="13" name="Tekstin paikkamerkki 10"/>
          <p:cNvSpPr>
            <a:spLocks noGrp="1"/>
          </p:cNvSpPr>
          <p:nvPr>
            <p:ph type="body" sz="quarter" idx="17" hasCustomPrompt="1"/>
          </p:nvPr>
        </p:nvSpPr>
        <p:spPr>
          <a:xfrm>
            <a:off x="8641960" y="4147301"/>
            <a:ext cx="134936" cy="1369179"/>
          </a:xfrm>
        </p:spPr>
        <p:txBody>
          <a:bodyPr vert="vert270" lIns="0" tIns="0" rIns="0" bIns="0"/>
          <a:lstStyle>
            <a:lvl1pPr algn="l">
              <a:lnSpc>
                <a:spcPct val="100000"/>
              </a:lnSpc>
              <a:defRPr sz="500" cap="all" spc="0" baseline="0"/>
            </a:lvl1pPr>
            <a:lvl2pPr algn="r">
              <a:lnSpc>
                <a:spcPct val="100000"/>
              </a:lnSpc>
              <a:defRPr sz="800" cap="none"/>
            </a:lvl2pPr>
            <a:lvl3pPr algn="r">
              <a:lnSpc>
                <a:spcPct val="100000"/>
              </a:lnSpc>
              <a:defRPr sz="800" cap="none"/>
            </a:lvl3pPr>
            <a:lvl4pPr algn="r">
              <a:lnSpc>
                <a:spcPct val="100000"/>
              </a:lnSpc>
              <a:defRPr sz="800" cap="none"/>
            </a:lvl4pPr>
            <a:lvl5pPr algn="r">
              <a:lnSpc>
                <a:spcPct val="100000"/>
              </a:lnSpc>
              <a:defRPr sz="800" cap="none"/>
            </a:lvl5pPr>
          </a:lstStyle>
          <a:p>
            <a:pPr lvl="0"/>
            <a:r>
              <a:rPr lang="fi-FI" dirty="0" smtClean="0"/>
              <a:t>© Valokuvaajan Nimi</a:t>
            </a:r>
            <a:endParaRPr lang="fi-FI"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Väliotsikkodia">
    <p:spTree>
      <p:nvGrpSpPr>
        <p:cNvPr id="1" name=""/>
        <p:cNvGrpSpPr/>
        <p:nvPr/>
      </p:nvGrpSpPr>
      <p:grpSpPr>
        <a:xfrm>
          <a:off x="0" y="0"/>
          <a:ext cx="0" cy="0"/>
          <a:chOff x="0" y="0"/>
          <a:chExt cx="0" cy="0"/>
        </a:xfrm>
      </p:grpSpPr>
      <p:pic>
        <p:nvPicPr>
          <p:cNvPr id="4" name="Kuva 3" descr="valisivun_tausta.jpg"/>
          <p:cNvPicPr>
            <a:picLocks noChangeAspect="1"/>
          </p:cNvPicPr>
          <p:nvPr userDrawn="1"/>
        </p:nvPicPr>
        <p:blipFill>
          <a:blip r:embed="rId2"/>
          <a:stretch>
            <a:fillRect/>
          </a:stretch>
        </p:blipFill>
        <p:spPr>
          <a:xfrm>
            <a:off x="0" y="0"/>
            <a:ext cx="9144000" cy="6858000"/>
          </a:xfrm>
          <a:prstGeom prst="rect">
            <a:avLst/>
          </a:prstGeom>
        </p:spPr>
      </p:pic>
      <p:sp>
        <p:nvSpPr>
          <p:cNvPr id="2" name="Otsikko 1"/>
          <p:cNvSpPr>
            <a:spLocks noGrp="1"/>
          </p:cNvSpPr>
          <p:nvPr>
            <p:ph type="title" hasCustomPrompt="1"/>
          </p:nvPr>
        </p:nvSpPr>
        <p:spPr>
          <a:xfrm>
            <a:off x="1192164" y="3708400"/>
            <a:ext cx="3583037" cy="970514"/>
          </a:xfrm>
        </p:spPr>
        <p:txBody>
          <a:bodyPr/>
          <a:lstStyle>
            <a:lvl1pPr>
              <a:defRPr baseline="0">
                <a:solidFill>
                  <a:schemeClr val="bg1"/>
                </a:solidFill>
              </a:defRPr>
            </a:lvl1pPr>
          </a:lstStyle>
          <a:p>
            <a:r>
              <a:rPr lang="fi-FI" dirty="0" smtClean="0"/>
              <a:t>Väliotsikko </a:t>
            </a:r>
            <a:r>
              <a:rPr lang="fi-FI" dirty="0" err="1" smtClean="0"/>
              <a:t>core</a:t>
            </a:r>
            <a:r>
              <a:rPr lang="fi-FI" dirty="0" smtClean="0"/>
              <a:t/>
            </a:r>
            <a:br>
              <a:rPr lang="fi-FI" dirty="0" smtClean="0"/>
            </a:br>
            <a:r>
              <a:rPr lang="fi-FI" dirty="0" err="1" smtClean="0"/>
              <a:t>facilla</a:t>
            </a:r>
            <a:r>
              <a:rPr lang="fi-FI" dirty="0" smtClean="0"/>
              <a:t> </a:t>
            </a:r>
            <a:r>
              <a:rPr lang="fi-FI" dirty="0" err="1" smtClean="0"/>
              <a:t>comm</a:t>
            </a:r>
            <a:endParaRPr lang="fi-FI" dirty="0"/>
          </a:p>
        </p:txBody>
      </p:sp>
    </p:spTree>
    <p:extLst>
      <p:ext uri="{BB962C8B-B14F-4D97-AF65-F5344CB8AC3E}">
        <p14:creationId xmlns:p14="http://schemas.microsoft.com/office/powerpoint/2010/main" val="4202837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erusdia, vain teksti">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p>
            <a:r>
              <a:rPr lang="fi-FI" dirty="0" smtClean="0"/>
              <a:t>Lisää otsikko osoittamalla</a:t>
            </a:r>
            <a:endParaRPr lang="fi-FI" dirty="0"/>
          </a:p>
        </p:txBody>
      </p:sp>
      <p:sp>
        <p:nvSpPr>
          <p:cNvPr id="3" name="Alatunnisteen paikkamerkki 2"/>
          <p:cNvSpPr>
            <a:spLocks noGrp="1"/>
          </p:cNvSpPr>
          <p:nvPr>
            <p:ph type="ftr" sz="quarter" idx="10"/>
          </p:nvPr>
        </p:nvSpPr>
        <p:spPr/>
        <p:txBody>
          <a:bodyPr/>
          <a:lstStyle/>
          <a:p>
            <a:r>
              <a:rPr lang="fi-FI" noProof="0" smtClean="0"/>
              <a:t>21.10.2010 | Alatunnistetietojen muokkaus: Näytä &gt; Ylä- ja alatunniste… </a:t>
            </a:r>
            <a:endParaRPr lang="fi-FI" noProof="0" dirty="0"/>
          </a:p>
        </p:txBody>
      </p:sp>
      <p:sp>
        <p:nvSpPr>
          <p:cNvPr id="5" name="Dian numeron paikkamerkki 4"/>
          <p:cNvSpPr>
            <a:spLocks noGrp="1"/>
          </p:cNvSpPr>
          <p:nvPr>
            <p:ph type="sldNum" sz="quarter" idx="12"/>
          </p:nvPr>
        </p:nvSpPr>
        <p:spPr/>
        <p:txBody>
          <a:bodyPr/>
          <a:lstStyle/>
          <a:p>
            <a:fld id="{BCD6909E-D8AF-4772-B890-1E178F2BE68E}" type="slidenum">
              <a:rPr lang="en-US" smtClean="0"/>
              <a:pPr/>
              <a:t>‹#›</a:t>
            </a:fld>
            <a:endParaRPr lang="en-US" dirty="0"/>
          </a:p>
        </p:txBody>
      </p:sp>
      <p:sp>
        <p:nvSpPr>
          <p:cNvPr id="7" name="Sisällön paikkamerkki 6"/>
          <p:cNvSpPr>
            <a:spLocks noGrp="1"/>
          </p:cNvSpPr>
          <p:nvPr>
            <p:ph sz="quarter" idx="13"/>
          </p:nvPr>
        </p:nvSpPr>
        <p:spPr>
          <a:xfrm>
            <a:off x="729125" y="1576801"/>
            <a:ext cx="7792577" cy="4190400"/>
          </a:xfrm>
        </p:spPr>
        <p:txBody>
          <a:bodyPr/>
          <a:lstStyle/>
          <a:p>
            <a:pPr lvl="0"/>
            <a:r>
              <a:rPr lang="fi-FI" dirty="0" smtClean="0"/>
              <a:t>Muokkaa tekstin perustyylejä osoittamalla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uva oikeall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Muokkaa perustyylejä </a:t>
            </a:r>
            <a:r>
              <a:rPr lang="fi-FI" dirty="0" err="1" smtClean="0"/>
              <a:t>osoitt</a:t>
            </a:r>
            <a:r>
              <a:rPr lang="fi-FI" dirty="0" smtClean="0"/>
              <a:t>.</a:t>
            </a:r>
            <a:endParaRPr lang="fi-FI" dirty="0"/>
          </a:p>
        </p:txBody>
      </p:sp>
      <p:sp>
        <p:nvSpPr>
          <p:cNvPr id="3" name="Alatunnisteen paikkamerkki 2"/>
          <p:cNvSpPr>
            <a:spLocks noGrp="1"/>
          </p:cNvSpPr>
          <p:nvPr>
            <p:ph type="ftr" sz="quarter" idx="10"/>
          </p:nvPr>
        </p:nvSpPr>
        <p:spPr/>
        <p:txBody>
          <a:bodyPr/>
          <a:lstStyle/>
          <a:p>
            <a:r>
              <a:rPr lang="fi-FI" noProof="0" smtClean="0"/>
              <a:t>21.10.2010 | Alatunnistetietojen muokkaus: Näytä &gt; Ylä- ja alatunniste… </a:t>
            </a:r>
            <a:endParaRPr lang="fi-FI" noProof="0" dirty="0"/>
          </a:p>
        </p:txBody>
      </p:sp>
      <p:sp>
        <p:nvSpPr>
          <p:cNvPr id="5" name="Dian numeron paikkamerkki 4"/>
          <p:cNvSpPr>
            <a:spLocks noGrp="1"/>
          </p:cNvSpPr>
          <p:nvPr>
            <p:ph type="sldNum" sz="quarter" idx="12"/>
          </p:nvPr>
        </p:nvSpPr>
        <p:spPr/>
        <p:txBody>
          <a:bodyPr/>
          <a:lstStyle/>
          <a:p>
            <a:fld id="{BCD6909E-D8AF-4772-B890-1E178F2BE68E}" type="slidenum">
              <a:rPr lang="en-US" smtClean="0"/>
              <a:pPr/>
              <a:t>‹#›</a:t>
            </a:fld>
            <a:endParaRPr lang="en-US" dirty="0"/>
          </a:p>
        </p:txBody>
      </p:sp>
      <p:sp>
        <p:nvSpPr>
          <p:cNvPr id="8" name="Sisällön paikkamerkki 7"/>
          <p:cNvSpPr>
            <a:spLocks noGrp="1"/>
          </p:cNvSpPr>
          <p:nvPr>
            <p:ph sz="quarter" idx="13" hasCustomPrompt="1"/>
          </p:nvPr>
        </p:nvSpPr>
        <p:spPr>
          <a:xfrm>
            <a:off x="730802" y="1576800"/>
            <a:ext cx="5093335" cy="4348800"/>
          </a:xfrm>
        </p:spPr>
        <p:txBody>
          <a:bodyPr/>
          <a:lstStyle/>
          <a:p>
            <a:pPr lvl="0"/>
            <a:r>
              <a:rPr lang="fi-FI" dirty="0" smtClean="0"/>
              <a:t>Muokkaa perustyylejä osoittamalla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10" name="Kuvan paikkamerkki 9"/>
          <p:cNvSpPr>
            <a:spLocks noGrp="1"/>
          </p:cNvSpPr>
          <p:nvPr>
            <p:ph type="pic" sz="quarter" idx="14"/>
          </p:nvPr>
        </p:nvSpPr>
        <p:spPr>
          <a:xfrm>
            <a:off x="6115561" y="1765300"/>
            <a:ext cx="2526791" cy="3390900"/>
          </a:xfrm>
        </p:spPr>
        <p:txBody>
          <a:bodyPr/>
          <a:lstStyle/>
          <a:p>
            <a:endParaRPr lang="fi-FI"/>
          </a:p>
        </p:txBody>
      </p:sp>
      <p:sp>
        <p:nvSpPr>
          <p:cNvPr id="11" name="Tekstin paikkamerkki 10"/>
          <p:cNvSpPr>
            <a:spLocks noGrp="1"/>
          </p:cNvSpPr>
          <p:nvPr>
            <p:ph type="body" sz="quarter" idx="15" hasCustomPrompt="1"/>
          </p:nvPr>
        </p:nvSpPr>
        <p:spPr>
          <a:xfrm>
            <a:off x="8646193" y="3537379"/>
            <a:ext cx="134936" cy="1368000"/>
          </a:xfrm>
        </p:spPr>
        <p:txBody>
          <a:bodyPr vert="vert270" lIns="0" tIns="0" rIns="0" bIns="0"/>
          <a:lstStyle>
            <a:lvl1pPr algn="l">
              <a:lnSpc>
                <a:spcPct val="100000"/>
              </a:lnSpc>
              <a:defRPr sz="500" cap="all" spc="0" baseline="0"/>
            </a:lvl1pPr>
            <a:lvl2pPr algn="r">
              <a:lnSpc>
                <a:spcPct val="100000"/>
              </a:lnSpc>
              <a:defRPr sz="800" cap="none"/>
            </a:lvl2pPr>
            <a:lvl3pPr algn="r">
              <a:lnSpc>
                <a:spcPct val="100000"/>
              </a:lnSpc>
              <a:defRPr sz="800" cap="none"/>
            </a:lvl3pPr>
            <a:lvl4pPr algn="r">
              <a:lnSpc>
                <a:spcPct val="100000"/>
              </a:lnSpc>
              <a:defRPr sz="800" cap="none"/>
            </a:lvl4pPr>
            <a:lvl5pPr algn="r">
              <a:lnSpc>
                <a:spcPct val="100000"/>
              </a:lnSpc>
              <a:defRPr sz="800" cap="none"/>
            </a:lvl5pPr>
          </a:lstStyle>
          <a:p>
            <a:pPr lvl="0"/>
            <a:r>
              <a:rPr lang="fi-FI" dirty="0" smtClean="0"/>
              <a:t>© Valokuvaajan Nimi</a:t>
            </a:r>
            <a:endParaRPr lang="fi-FI"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uva vasemmall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perustyylejä osoitt.</a:t>
            </a:r>
            <a:endParaRPr lang="fi-FI"/>
          </a:p>
        </p:txBody>
      </p:sp>
      <p:sp>
        <p:nvSpPr>
          <p:cNvPr id="3" name="Alatunnisteen paikkamerkki 2"/>
          <p:cNvSpPr>
            <a:spLocks noGrp="1"/>
          </p:cNvSpPr>
          <p:nvPr>
            <p:ph type="ftr" sz="quarter" idx="10"/>
          </p:nvPr>
        </p:nvSpPr>
        <p:spPr/>
        <p:txBody>
          <a:bodyPr/>
          <a:lstStyle/>
          <a:p>
            <a:r>
              <a:rPr lang="fi-FI" noProof="0" smtClean="0"/>
              <a:t>21.10.2010 | Alatunnistetietojen muokkaus: Näytä &gt; Ylä- ja alatunniste… </a:t>
            </a:r>
            <a:endParaRPr lang="fi-FI" noProof="0" dirty="0"/>
          </a:p>
        </p:txBody>
      </p:sp>
      <p:sp>
        <p:nvSpPr>
          <p:cNvPr id="5" name="Dian numeron paikkamerkki 4"/>
          <p:cNvSpPr>
            <a:spLocks noGrp="1"/>
          </p:cNvSpPr>
          <p:nvPr>
            <p:ph type="sldNum" sz="quarter" idx="12"/>
          </p:nvPr>
        </p:nvSpPr>
        <p:spPr/>
        <p:txBody>
          <a:bodyPr/>
          <a:lstStyle/>
          <a:p>
            <a:fld id="{BCD6909E-D8AF-4772-B890-1E178F2BE68E}" type="slidenum">
              <a:rPr lang="en-US" smtClean="0"/>
              <a:pPr/>
              <a:t>‹#›</a:t>
            </a:fld>
            <a:endParaRPr lang="en-US" dirty="0"/>
          </a:p>
        </p:txBody>
      </p:sp>
      <p:sp>
        <p:nvSpPr>
          <p:cNvPr id="8" name="Sisällön paikkamerkki 7"/>
          <p:cNvSpPr>
            <a:spLocks noGrp="1"/>
          </p:cNvSpPr>
          <p:nvPr>
            <p:ph sz="quarter" idx="13" hasCustomPrompt="1"/>
          </p:nvPr>
        </p:nvSpPr>
        <p:spPr>
          <a:xfrm>
            <a:off x="5689600" y="1576800"/>
            <a:ext cx="2832560" cy="4348800"/>
          </a:xfrm>
        </p:spPr>
        <p:txBody>
          <a:bodyPr/>
          <a:lstStyle/>
          <a:p>
            <a:pPr lvl="0"/>
            <a:r>
              <a:rPr lang="fi-FI" dirty="0" err="1" smtClean="0"/>
              <a:t>Veniate</a:t>
            </a:r>
            <a:endParaRPr lang="fi-FI" dirty="0" smtClean="0"/>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10" name="Kuvan paikkamerkki 9"/>
          <p:cNvSpPr>
            <a:spLocks noGrp="1"/>
          </p:cNvSpPr>
          <p:nvPr>
            <p:ph type="pic" sz="quarter" idx="14"/>
          </p:nvPr>
        </p:nvSpPr>
        <p:spPr>
          <a:xfrm>
            <a:off x="825500" y="1803400"/>
            <a:ext cx="4521200" cy="3390900"/>
          </a:xfrm>
        </p:spPr>
        <p:txBody>
          <a:bodyPr/>
          <a:lstStyle/>
          <a:p>
            <a:endParaRPr lang="fi-FI"/>
          </a:p>
        </p:txBody>
      </p:sp>
      <p:sp>
        <p:nvSpPr>
          <p:cNvPr id="11" name="Tekstin paikkamerkki 10"/>
          <p:cNvSpPr>
            <a:spLocks noGrp="1"/>
          </p:cNvSpPr>
          <p:nvPr>
            <p:ph type="body" sz="quarter" idx="16" hasCustomPrompt="1"/>
          </p:nvPr>
        </p:nvSpPr>
        <p:spPr>
          <a:xfrm>
            <a:off x="690564" y="3575479"/>
            <a:ext cx="134936" cy="1368000"/>
          </a:xfrm>
        </p:spPr>
        <p:txBody>
          <a:bodyPr vert="vert270" lIns="0" tIns="0" rIns="0" bIns="0" anchor="b"/>
          <a:lstStyle>
            <a:lvl1pPr algn="l">
              <a:lnSpc>
                <a:spcPct val="100000"/>
              </a:lnSpc>
              <a:defRPr sz="500" cap="all" spc="0" baseline="0"/>
            </a:lvl1pPr>
            <a:lvl2pPr algn="r">
              <a:lnSpc>
                <a:spcPct val="100000"/>
              </a:lnSpc>
              <a:defRPr sz="800" cap="none"/>
            </a:lvl2pPr>
            <a:lvl3pPr algn="r">
              <a:lnSpc>
                <a:spcPct val="100000"/>
              </a:lnSpc>
              <a:defRPr sz="800" cap="none"/>
            </a:lvl3pPr>
            <a:lvl4pPr algn="r">
              <a:lnSpc>
                <a:spcPct val="100000"/>
              </a:lnSpc>
              <a:defRPr sz="800" cap="none"/>
            </a:lvl4pPr>
            <a:lvl5pPr algn="r">
              <a:lnSpc>
                <a:spcPct val="100000"/>
              </a:lnSpc>
              <a:defRPr sz="800" cap="none"/>
            </a:lvl5pPr>
          </a:lstStyle>
          <a:p>
            <a:pPr lvl="0"/>
            <a:r>
              <a:rPr lang="fi-FI" dirty="0" smtClean="0"/>
              <a:t>© Valokuvaajan Nimi</a:t>
            </a:r>
            <a:endParaRPr lang="fi-FI"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olme kuvaa oikealla">
    <p:spTree>
      <p:nvGrpSpPr>
        <p:cNvPr id="1" name=""/>
        <p:cNvGrpSpPr/>
        <p:nvPr/>
      </p:nvGrpSpPr>
      <p:grpSpPr>
        <a:xfrm>
          <a:off x="0" y="0"/>
          <a:ext cx="0" cy="0"/>
          <a:chOff x="0" y="0"/>
          <a:chExt cx="0" cy="0"/>
        </a:xfrm>
      </p:grpSpPr>
      <p:sp>
        <p:nvSpPr>
          <p:cNvPr id="2" name="Otsikko 1"/>
          <p:cNvSpPr>
            <a:spLocks noGrp="1"/>
          </p:cNvSpPr>
          <p:nvPr>
            <p:ph type="title"/>
          </p:nvPr>
        </p:nvSpPr>
        <p:spPr>
          <a:xfrm>
            <a:off x="729124" y="467284"/>
            <a:ext cx="5938376" cy="970514"/>
          </a:xfrm>
        </p:spPr>
        <p:txBody>
          <a:bodyPr/>
          <a:lstStyle/>
          <a:p>
            <a:r>
              <a:rPr lang="fi-FI" smtClean="0"/>
              <a:t>Muokkaa perustyylejä osoitt.</a:t>
            </a:r>
            <a:endParaRPr lang="fi-FI"/>
          </a:p>
        </p:txBody>
      </p:sp>
      <p:sp>
        <p:nvSpPr>
          <p:cNvPr id="3" name="Alatunnisteen paikkamerkki 2"/>
          <p:cNvSpPr>
            <a:spLocks noGrp="1"/>
          </p:cNvSpPr>
          <p:nvPr>
            <p:ph type="ftr" sz="quarter" idx="10"/>
          </p:nvPr>
        </p:nvSpPr>
        <p:spPr/>
        <p:txBody>
          <a:bodyPr/>
          <a:lstStyle/>
          <a:p>
            <a:r>
              <a:rPr lang="fi-FI" noProof="0" smtClean="0"/>
              <a:t>21.10.2010 | Alatunnistetietojen muokkaus: Näytä &gt; Ylä- ja alatunniste… </a:t>
            </a:r>
            <a:endParaRPr lang="fi-FI" noProof="0" dirty="0"/>
          </a:p>
        </p:txBody>
      </p:sp>
      <p:sp>
        <p:nvSpPr>
          <p:cNvPr id="5" name="Dian numeron paikkamerkki 4"/>
          <p:cNvSpPr>
            <a:spLocks noGrp="1"/>
          </p:cNvSpPr>
          <p:nvPr>
            <p:ph type="sldNum" sz="quarter" idx="12"/>
          </p:nvPr>
        </p:nvSpPr>
        <p:spPr/>
        <p:txBody>
          <a:bodyPr/>
          <a:lstStyle/>
          <a:p>
            <a:fld id="{BCD6909E-D8AF-4772-B890-1E178F2BE68E}" type="slidenum">
              <a:rPr lang="en-US" smtClean="0"/>
              <a:pPr/>
              <a:t>‹#›</a:t>
            </a:fld>
            <a:endParaRPr lang="en-US" dirty="0"/>
          </a:p>
        </p:txBody>
      </p:sp>
      <p:sp>
        <p:nvSpPr>
          <p:cNvPr id="7" name="Sisällön paikkamerkki 7"/>
          <p:cNvSpPr>
            <a:spLocks noGrp="1"/>
          </p:cNvSpPr>
          <p:nvPr>
            <p:ph sz="quarter" idx="13" hasCustomPrompt="1"/>
          </p:nvPr>
        </p:nvSpPr>
        <p:spPr>
          <a:xfrm>
            <a:off x="730801" y="1576800"/>
            <a:ext cx="5936699" cy="4190500"/>
          </a:xfrm>
        </p:spPr>
        <p:txBody>
          <a:bodyPr/>
          <a:lstStyle/>
          <a:p>
            <a:pPr lvl="0"/>
            <a:r>
              <a:rPr lang="fi-FI" dirty="0" smtClean="0"/>
              <a:t>Muokkaa perustyylejä osoittamalla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9" name="Kuvan paikkamerkki 8"/>
          <p:cNvSpPr>
            <a:spLocks noGrp="1"/>
          </p:cNvSpPr>
          <p:nvPr>
            <p:ph type="pic" sz="quarter" idx="14"/>
          </p:nvPr>
        </p:nvSpPr>
        <p:spPr>
          <a:xfrm>
            <a:off x="7023101" y="492684"/>
            <a:ext cx="1618860" cy="1620000"/>
          </a:xfrm>
        </p:spPr>
        <p:txBody>
          <a:bodyPr/>
          <a:lstStyle/>
          <a:p>
            <a:endParaRPr lang="fi-FI"/>
          </a:p>
        </p:txBody>
      </p:sp>
      <p:sp>
        <p:nvSpPr>
          <p:cNvPr id="10" name="Kuvan paikkamerkki 8"/>
          <p:cNvSpPr>
            <a:spLocks noGrp="1"/>
          </p:cNvSpPr>
          <p:nvPr>
            <p:ph type="pic" sz="quarter" idx="15"/>
          </p:nvPr>
        </p:nvSpPr>
        <p:spPr>
          <a:xfrm>
            <a:off x="7023101" y="2324100"/>
            <a:ext cx="1618860" cy="1620000"/>
          </a:xfrm>
        </p:spPr>
        <p:txBody>
          <a:bodyPr/>
          <a:lstStyle/>
          <a:p>
            <a:endParaRPr lang="fi-FI"/>
          </a:p>
        </p:txBody>
      </p:sp>
      <p:sp>
        <p:nvSpPr>
          <p:cNvPr id="11" name="Kuvan paikkamerkki 8"/>
          <p:cNvSpPr>
            <a:spLocks noGrp="1"/>
          </p:cNvSpPr>
          <p:nvPr>
            <p:ph type="pic" sz="quarter" idx="16"/>
          </p:nvPr>
        </p:nvSpPr>
        <p:spPr>
          <a:xfrm>
            <a:off x="7023101" y="4147300"/>
            <a:ext cx="1618860" cy="1620000"/>
          </a:xfrm>
        </p:spPr>
        <p:txBody>
          <a:bodyPr/>
          <a:lstStyle/>
          <a:p>
            <a:endParaRPr lang="fi-FI"/>
          </a:p>
        </p:txBody>
      </p:sp>
      <p:sp>
        <p:nvSpPr>
          <p:cNvPr id="13" name="Tekstin paikkamerkki 10"/>
          <p:cNvSpPr>
            <a:spLocks noGrp="1"/>
          </p:cNvSpPr>
          <p:nvPr>
            <p:ph type="body" sz="quarter" idx="17" hasCustomPrompt="1"/>
          </p:nvPr>
        </p:nvSpPr>
        <p:spPr>
          <a:xfrm>
            <a:off x="8641960" y="4147301"/>
            <a:ext cx="134936" cy="1369179"/>
          </a:xfrm>
        </p:spPr>
        <p:txBody>
          <a:bodyPr vert="vert270" lIns="0" tIns="0" rIns="0" bIns="0"/>
          <a:lstStyle>
            <a:lvl1pPr algn="l">
              <a:lnSpc>
                <a:spcPct val="100000"/>
              </a:lnSpc>
              <a:defRPr sz="500" cap="all" spc="0" baseline="0"/>
            </a:lvl1pPr>
            <a:lvl2pPr algn="r">
              <a:lnSpc>
                <a:spcPct val="100000"/>
              </a:lnSpc>
              <a:defRPr sz="800" cap="none"/>
            </a:lvl2pPr>
            <a:lvl3pPr algn="r">
              <a:lnSpc>
                <a:spcPct val="100000"/>
              </a:lnSpc>
              <a:defRPr sz="800" cap="none"/>
            </a:lvl3pPr>
            <a:lvl4pPr algn="r">
              <a:lnSpc>
                <a:spcPct val="100000"/>
              </a:lnSpc>
              <a:defRPr sz="800" cap="none"/>
            </a:lvl4pPr>
            <a:lvl5pPr algn="r">
              <a:lnSpc>
                <a:spcPct val="100000"/>
              </a:lnSpc>
              <a:defRPr sz="800" cap="none"/>
            </a:lvl5pPr>
          </a:lstStyle>
          <a:p>
            <a:pPr lvl="0"/>
            <a:r>
              <a:rPr lang="fi-FI" dirty="0" smtClean="0"/>
              <a:t>© Valokuvaajan Nimi</a:t>
            </a:r>
            <a:endParaRPr lang="fi-FI"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Väliotsikkodia">
    <p:spTree>
      <p:nvGrpSpPr>
        <p:cNvPr id="1" name=""/>
        <p:cNvGrpSpPr/>
        <p:nvPr/>
      </p:nvGrpSpPr>
      <p:grpSpPr>
        <a:xfrm>
          <a:off x="0" y="0"/>
          <a:ext cx="0" cy="0"/>
          <a:chOff x="0" y="0"/>
          <a:chExt cx="0" cy="0"/>
        </a:xfrm>
      </p:grpSpPr>
      <p:pic>
        <p:nvPicPr>
          <p:cNvPr id="4" name="Kuva 3" descr="valisivun_tausta.jpg"/>
          <p:cNvPicPr>
            <a:picLocks noChangeAspect="1"/>
          </p:cNvPicPr>
          <p:nvPr userDrawn="1"/>
        </p:nvPicPr>
        <p:blipFill>
          <a:blip r:embed="rId2"/>
          <a:stretch>
            <a:fillRect/>
          </a:stretch>
        </p:blipFill>
        <p:spPr>
          <a:xfrm>
            <a:off x="0" y="0"/>
            <a:ext cx="9144000" cy="6858000"/>
          </a:xfrm>
          <a:prstGeom prst="rect">
            <a:avLst/>
          </a:prstGeom>
        </p:spPr>
      </p:pic>
      <p:sp>
        <p:nvSpPr>
          <p:cNvPr id="2" name="Otsikko 1"/>
          <p:cNvSpPr>
            <a:spLocks noGrp="1"/>
          </p:cNvSpPr>
          <p:nvPr>
            <p:ph type="title" hasCustomPrompt="1"/>
          </p:nvPr>
        </p:nvSpPr>
        <p:spPr>
          <a:xfrm>
            <a:off x="1192164" y="3708400"/>
            <a:ext cx="3583037" cy="970514"/>
          </a:xfrm>
        </p:spPr>
        <p:txBody>
          <a:bodyPr/>
          <a:lstStyle>
            <a:lvl1pPr>
              <a:defRPr baseline="0">
                <a:solidFill>
                  <a:schemeClr val="bg1"/>
                </a:solidFill>
              </a:defRPr>
            </a:lvl1pPr>
          </a:lstStyle>
          <a:p>
            <a:r>
              <a:rPr lang="fi-FI" dirty="0" smtClean="0"/>
              <a:t>Väliotsikko </a:t>
            </a:r>
            <a:r>
              <a:rPr lang="fi-FI" dirty="0" err="1" smtClean="0"/>
              <a:t>core</a:t>
            </a:r>
            <a:r>
              <a:rPr lang="fi-FI" dirty="0" smtClean="0"/>
              <a:t/>
            </a:r>
            <a:br>
              <a:rPr lang="fi-FI" dirty="0" smtClean="0"/>
            </a:br>
            <a:r>
              <a:rPr lang="fi-FI" dirty="0" err="1" smtClean="0"/>
              <a:t>facilla</a:t>
            </a:r>
            <a:r>
              <a:rPr lang="fi-FI" dirty="0" smtClean="0"/>
              <a:t> </a:t>
            </a:r>
            <a:r>
              <a:rPr lang="fi-FI" dirty="0" err="1" smtClean="0"/>
              <a:t>comm</a:t>
            </a:r>
            <a:endParaRPr lang="fi-FI"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Kiitosdia">
    <p:spTree>
      <p:nvGrpSpPr>
        <p:cNvPr id="1" name=""/>
        <p:cNvGrpSpPr/>
        <p:nvPr/>
      </p:nvGrpSpPr>
      <p:grpSpPr>
        <a:xfrm>
          <a:off x="0" y="0"/>
          <a:ext cx="0" cy="0"/>
          <a:chOff x="0" y="0"/>
          <a:chExt cx="0" cy="0"/>
        </a:xfrm>
      </p:grpSpPr>
      <p:pic>
        <p:nvPicPr>
          <p:cNvPr id="5" name="Kuva 4" descr="kiitossivun_tausta.jpg"/>
          <p:cNvPicPr>
            <a:picLocks noChangeAspect="1"/>
          </p:cNvPicPr>
          <p:nvPr userDrawn="1"/>
        </p:nvPicPr>
        <p:blipFill>
          <a:blip r:embed="rId2"/>
          <a:stretch>
            <a:fillRect/>
          </a:stretch>
        </p:blipFill>
        <p:spPr>
          <a:xfrm>
            <a:off x="0" y="0"/>
            <a:ext cx="9144000" cy="6858000"/>
          </a:xfrm>
          <a:prstGeom prst="rect">
            <a:avLst/>
          </a:prstGeom>
        </p:spPr>
      </p:pic>
      <p:sp>
        <p:nvSpPr>
          <p:cNvPr id="2" name="Otsikko 1"/>
          <p:cNvSpPr>
            <a:spLocks noGrp="1"/>
          </p:cNvSpPr>
          <p:nvPr>
            <p:ph type="title" hasCustomPrompt="1"/>
          </p:nvPr>
        </p:nvSpPr>
        <p:spPr>
          <a:xfrm>
            <a:off x="945841" y="1557099"/>
            <a:ext cx="3816659" cy="543402"/>
          </a:xfrm>
        </p:spPr>
        <p:txBody>
          <a:bodyPr/>
          <a:lstStyle>
            <a:lvl1pPr>
              <a:defRPr sz="4000" b="0" baseline="0"/>
            </a:lvl1pPr>
          </a:lstStyle>
          <a:p>
            <a:r>
              <a:rPr lang="fi-FI" dirty="0" smtClean="0"/>
              <a:t>Kiitosteksti tähän</a:t>
            </a:r>
            <a:endParaRPr lang="fi-FI"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Englanti Perusdia, vain teksti">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p>
            <a:r>
              <a:rPr lang="fi-FI" dirty="0" smtClean="0"/>
              <a:t>Lisää otsikko osoittamalla</a:t>
            </a:r>
            <a:endParaRPr lang="fi-FI" dirty="0"/>
          </a:p>
        </p:txBody>
      </p:sp>
      <p:sp>
        <p:nvSpPr>
          <p:cNvPr id="3" name="Alatunnisteen paikkamerkki 2"/>
          <p:cNvSpPr>
            <a:spLocks noGrp="1"/>
          </p:cNvSpPr>
          <p:nvPr>
            <p:ph type="ftr" sz="quarter" idx="10"/>
          </p:nvPr>
        </p:nvSpPr>
        <p:spPr/>
        <p:txBody>
          <a:bodyPr/>
          <a:lstStyle/>
          <a:p>
            <a:r>
              <a:rPr lang="fi-FI" noProof="0" smtClean="0"/>
              <a:t>21.10.2010 | Alatunnistetietojen muokkaus: Näytä &gt; Ylä- ja alatunniste… </a:t>
            </a:r>
            <a:endParaRPr lang="fi-FI" noProof="0" dirty="0"/>
          </a:p>
        </p:txBody>
      </p:sp>
      <p:sp>
        <p:nvSpPr>
          <p:cNvPr id="5" name="Dian numeron paikkamerkki 4"/>
          <p:cNvSpPr>
            <a:spLocks noGrp="1"/>
          </p:cNvSpPr>
          <p:nvPr>
            <p:ph type="sldNum" sz="quarter" idx="12"/>
          </p:nvPr>
        </p:nvSpPr>
        <p:spPr/>
        <p:txBody>
          <a:bodyPr/>
          <a:lstStyle/>
          <a:p>
            <a:fld id="{BCD6909E-D8AF-4772-B890-1E178F2BE68E}" type="slidenum">
              <a:rPr lang="en-US" smtClean="0"/>
              <a:pPr/>
              <a:t>‹#›</a:t>
            </a:fld>
            <a:endParaRPr lang="en-US" dirty="0"/>
          </a:p>
        </p:txBody>
      </p:sp>
      <p:sp>
        <p:nvSpPr>
          <p:cNvPr id="7" name="Sisällön paikkamerkki 6"/>
          <p:cNvSpPr>
            <a:spLocks noGrp="1"/>
          </p:cNvSpPr>
          <p:nvPr>
            <p:ph sz="quarter" idx="13"/>
          </p:nvPr>
        </p:nvSpPr>
        <p:spPr>
          <a:xfrm>
            <a:off x="729125" y="1576801"/>
            <a:ext cx="7792577" cy="4190400"/>
          </a:xfrm>
        </p:spPr>
        <p:txBody>
          <a:bodyPr/>
          <a:lstStyle/>
          <a:p>
            <a:pPr lvl="0"/>
            <a:r>
              <a:rPr lang="fi-FI" dirty="0" smtClean="0"/>
              <a:t>Muokkaa tekstin perustyylejä osoittamalla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Tree>
    <p:extLst>
      <p:ext uri="{BB962C8B-B14F-4D97-AF65-F5344CB8AC3E}">
        <p14:creationId xmlns:p14="http://schemas.microsoft.com/office/powerpoint/2010/main" val="3756517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Ruotsi Otsikkodia">
    <p:spTree>
      <p:nvGrpSpPr>
        <p:cNvPr id="1" name=""/>
        <p:cNvGrpSpPr/>
        <p:nvPr/>
      </p:nvGrpSpPr>
      <p:grpSpPr>
        <a:xfrm>
          <a:off x="0" y="0"/>
          <a:ext cx="0" cy="0"/>
          <a:chOff x="0" y="0"/>
          <a:chExt cx="0" cy="0"/>
        </a:xfrm>
      </p:grpSpPr>
      <p:pic>
        <p:nvPicPr>
          <p:cNvPr id="8" name="Kuva 7" descr="etusivun_tausta.jpg"/>
          <p:cNvPicPr>
            <a:picLocks noChangeAspect="1"/>
          </p:cNvPicPr>
          <p:nvPr userDrawn="1"/>
        </p:nvPicPr>
        <p:blipFill>
          <a:blip r:embed="rId2"/>
          <a:stretch>
            <a:fillRect/>
          </a:stretch>
        </p:blipFill>
        <p:spPr>
          <a:xfrm>
            <a:off x="0" y="0"/>
            <a:ext cx="9144000" cy="6858000"/>
          </a:xfrm>
          <a:prstGeom prst="rect">
            <a:avLst/>
          </a:prstGeom>
        </p:spPr>
      </p:pic>
      <p:sp>
        <p:nvSpPr>
          <p:cNvPr id="10250" name="Rectangle 10"/>
          <p:cNvSpPr>
            <a:spLocks noGrp="1" noChangeArrowheads="1"/>
          </p:cNvSpPr>
          <p:nvPr>
            <p:ph type="ctrTitle"/>
          </p:nvPr>
        </p:nvSpPr>
        <p:spPr>
          <a:xfrm>
            <a:off x="1028700" y="1543050"/>
            <a:ext cx="3581400" cy="2057400"/>
          </a:xfrm>
        </p:spPr>
        <p:txBody>
          <a:bodyPr lIns="0" tIns="0" rIns="0" bIns="0" anchor="t"/>
          <a:lstStyle>
            <a:lvl1pPr>
              <a:lnSpc>
                <a:spcPts val="4000"/>
              </a:lnSpc>
              <a:defRPr sz="4000" b="0" baseline="0">
                <a:solidFill>
                  <a:schemeClr val="accent2"/>
                </a:solidFill>
              </a:defRPr>
            </a:lvl1pPr>
          </a:lstStyle>
          <a:p>
            <a:endParaRPr lang="fi-FI" noProof="0" dirty="0"/>
          </a:p>
        </p:txBody>
      </p:sp>
      <p:sp>
        <p:nvSpPr>
          <p:cNvPr id="10251" name="Rectangle 11"/>
          <p:cNvSpPr>
            <a:spLocks noGrp="1" noChangeArrowheads="1"/>
          </p:cNvSpPr>
          <p:nvPr>
            <p:ph type="subTitle" idx="1" hasCustomPrompt="1"/>
          </p:nvPr>
        </p:nvSpPr>
        <p:spPr>
          <a:xfrm>
            <a:off x="1028700" y="1168401"/>
            <a:ext cx="4972051" cy="330200"/>
          </a:xfrm>
        </p:spPr>
        <p:txBody>
          <a:bodyPr lIns="36000" tIns="0" rIns="0" bIns="0"/>
          <a:lstStyle>
            <a:lvl1pPr marL="0" indent="0">
              <a:lnSpc>
                <a:spcPts val="1700"/>
              </a:lnSpc>
              <a:defRPr sz="1800" b="0" cap="none" baseline="0">
                <a:solidFill>
                  <a:schemeClr val="tx1"/>
                </a:solidFill>
              </a:defRPr>
            </a:lvl1pPr>
          </a:lstStyle>
          <a:p>
            <a:r>
              <a:rPr lang="fi-FI" noProof="0" dirty="0" smtClean="0"/>
              <a:t>Esityksen Pitäjä | 3.11.2010</a:t>
            </a:r>
            <a:endParaRPr lang="fi-FI" noProof="0" dirty="0"/>
          </a:p>
        </p:txBody>
      </p:sp>
      <p:sp>
        <p:nvSpPr>
          <p:cNvPr id="9" name="Suorakulmio 8"/>
          <p:cNvSpPr/>
          <p:nvPr userDrawn="1"/>
        </p:nvSpPr>
        <p:spPr>
          <a:xfrm>
            <a:off x="1028700" y="866002"/>
            <a:ext cx="4572000" cy="276999"/>
          </a:xfrm>
          <a:prstGeom prst="rect">
            <a:avLst/>
          </a:prstGeom>
        </p:spPr>
        <p:txBody>
          <a:bodyPr wrap="square" lIns="36000" tIns="0" rIns="0" bIns="0">
            <a:spAutoFit/>
          </a:bodyPr>
          <a:lstStyle/>
          <a:p>
            <a:pPr lvl="0"/>
            <a:r>
              <a:rPr lang="fi-FI" sz="1800" b="1" dirty="0" err="1" smtClean="0">
                <a:solidFill>
                  <a:schemeClr val="tx2"/>
                </a:solidFill>
                <a:latin typeface="Calibri"/>
                <a:cs typeface="Calibri"/>
              </a:rPr>
              <a:t>Säkerhets-</a:t>
            </a:r>
            <a:r>
              <a:rPr lang="fi-FI" sz="1800" b="1" dirty="0" smtClean="0">
                <a:solidFill>
                  <a:schemeClr val="tx2"/>
                </a:solidFill>
                <a:latin typeface="Calibri"/>
                <a:cs typeface="Calibri"/>
              </a:rPr>
              <a:t> </a:t>
            </a:r>
            <a:r>
              <a:rPr lang="fi-FI" sz="1800" b="1" dirty="0" err="1" smtClean="0">
                <a:solidFill>
                  <a:schemeClr val="tx2"/>
                </a:solidFill>
                <a:latin typeface="Calibri"/>
                <a:cs typeface="Calibri"/>
              </a:rPr>
              <a:t>och</a:t>
            </a:r>
            <a:r>
              <a:rPr lang="fi-FI" sz="1800" b="1" dirty="0" smtClean="0">
                <a:solidFill>
                  <a:schemeClr val="tx2"/>
                </a:solidFill>
                <a:latin typeface="Calibri"/>
                <a:cs typeface="Calibri"/>
              </a:rPr>
              <a:t> </a:t>
            </a:r>
            <a:r>
              <a:rPr lang="fi-FI" sz="1800" b="1" dirty="0" err="1" smtClean="0">
                <a:solidFill>
                  <a:schemeClr val="tx2"/>
                </a:solidFill>
                <a:latin typeface="Calibri"/>
                <a:cs typeface="Calibri"/>
              </a:rPr>
              <a:t>kemikalieverket</a:t>
            </a:r>
            <a:endParaRPr lang="fi-FI" sz="1800" b="1" dirty="0">
              <a:solidFill>
                <a:schemeClr val="tx2"/>
              </a:solidFill>
              <a:latin typeface="Calibri"/>
              <a:cs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1.jpe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2.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16.xml"/><Relationship Id="rId7"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Kuva 12" descr="alareuna.jpg"/>
          <p:cNvPicPr>
            <a:picLocks noChangeAspect="1"/>
          </p:cNvPicPr>
          <p:nvPr/>
        </p:nvPicPr>
        <p:blipFill>
          <a:blip r:embed="rId10"/>
          <a:stretch>
            <a:fillRect/>
          </a:stretch>
        </p:blipFill>
        <p:spPr>
          <a:xfrm>
            <a:off x="0" y="6017896"/>
            <a:ext cx="9144000" cy="840105"/>
          </a:xfrm>
          <a:prstGeom prst="rect">
            <a:avLst/>
          </a:prstGeom>
        </p:spPr>
      </p:pic>
      <p:sp>
        <p:nvSpPr>
          <p:cNvPr id="9228" name="Rectangle 12"/>
          <p:cNvSpPr>
            <a:spLocks noGrp="1" noChangeArrowheads="1"/>
          </p:cNvSpPr>
          <p:nvPr>
            <p:ph type="ftr" sz="quarter" idx="3"/>
          </p:nvPr>
        </p:nvSpPr>
        <p:spPr bwMode="auto">
          <a:xfrm>
            <a:off x="2470149" y="6364814"/>
            <a:ext cx="5302251" cy="232800"/>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l" eaLnBrk="1" hangingPunct="1">
              <a:defRPr sz="1100">
                <a:solidFill>
                  <a:schemeClr val="tx1"/>
                </a:solidFill>
                <a:latin typeface="+mn-lt"/>
              </a:defRPr>
            </a:lvl1pPr>
          </a:lstStyle>
          <a:p>
            <a:r>
              <a:rPr lang="fi-FI" sz="1000" smtClean="0"/>
              <a:t>21.10.2010 | Alatunnistetietojen muokkaus: Näytä &gt; Ylä- ja alatunniste… </a:t>
            </a:r>
            <a:endParaRPr lang="fi-FI" dirty="0"/>
          </a:p>
        </p:txBody>
      </p:sp>
      <p:sp>
        <p:nvSpPr>
          <p:cNvPr id="9225" name="Rectangle 9"/>
          <p:cNvSpPr>
            <a:spLocks noGrp="1" noChangeArrowheads="1"/>
          </p:cNvSpPr>
          <p:nvPr>
            <p:ph type="title"/>
          </p:nvPr>
        </p:nvSpPr>
        <p:spPr bwMode="auto">
          <a:xfrm>
            <a:off x="729124" y="467284"/>
            <a:ext cx="7793037" cy="9705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endParaRPr lang="en-US" dirty="0"/>
          </a:p>
        </p:txBody>
      </p:sp>
      <p:sp>
        <p:nvSpPr>
          <p:cNvPr id="9226" name="Rectangle 10"/>
          <p:cNvSpPr>
            <a:spLocks noGrp="1" noChangeArrowheads="1"/>
          </p:cNvSpPr>
          <p:nvPr>
            <p:ph type="body" idx="1"/>
          </p:nvPr>
        </p:nvSpPr>
        <p:spPr bwMode="auto">
          <a:xfrm>
            <a:off x="729124" y="1575147"/>
            <a:ext cx="7793037" cy="3712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i-FI" dirty="0" smtClean="0"/>
              <a:t>VENIATe </a:t>
            </a:r>
            <a:r>
              <a:rPr lang="fi-FI" dirty="0" err="1" smtClean="0"/>
              <a:t>tuerillaibh</a:t>
            </a:r>
            <a:r>
              <a:rPr lang="fi-FI" dirty="0" smtClean="0"/>
              <a:t> </a:t>
            </a:r>
            <a:r>
              <a:rPr lang="fi-FI" dirty="0" err="1" smtClean="0"/>
              <a:t>exeros</a:t>
            </a:r>
            <a:r>
              <a:rPr lang="fi-FI" dirty="0" smtClean="0"/>
              <a:t> </a:t>
            </a:r>
            <a:r>
              <a:rPr lang="fi-FI" dirty="0" err="1" smtClean="0"/>
              <a:t>nullam</a:t>
            </a:r>
            <a:endParaRPr lang="fi-FI" dirty="0" smtClean="0"/>
          </a:p>
          <a:p>
            <a:pPr lvl="1"/>
            <a:r>
              <a:rPr lang="en-US" dirty="0" smtClean="0"/>
              <a:t>Second level</a:t>
            </a:r>
          </a:p>
          <a:p>
            <a:pPr lvl="2"/>
            <a:r>
              <a:rPr lang="en-US" dirty="0" smtClean="0"/>
              <a:t>Third </a:t>
            </a:r>
            <a:r>
              <a:rPr lang="en-US" dirty="0"/>
              <a:t>level</a:t>
            </a:r>
          </a:p>
          <a:p>
            <a:pPr lvl="3"/>
            <a:r>
              <a:rPr lang="en-US" dirty="0"/>
              <a:t>Fourth level</a:t>
            </a:r>
          </a:p>
          <a:p>
            <a:pPr lvl="4"/>
            <a:r>
              <a:rPr lang="en-US" dirty="0"/>
              <a:t>Fifth level</a:t>
            </a:r>
          </a:p>
        </p:txBody>
      </p:sp>
      <p:sp>
        <p:nvSpPr>
          <p:cNvPr id="9229" name="Rectangle 13"/>
          <p:cNvSpPr>
            <a:spLocks noGrp="1" noChangeArrowheads="1"/>
          </p:cNvSpPr>
          <p:nvPr>
            <p:ph type="sldNum" sz="quarter" idx="4"/>
          </p:nvPr>
        </p:nvSpPr>
        <p:spPr bwMode="auto">
          <a:xfrm>
            <a:off x="8337160" y="6330950"/>
            <a:ext cx="304800" cy="3048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eaLnBrk="1" hangingPunct="1">
              <a:defRPr sz="1100" b="1">
                <a:solidFill>
                  <a:schemeClr val="accent3"/>
                </a:solidFill>
                <a:latin typeface="+mn-lt"/>
              </a:defRPr>
            </a:lvl1pPr>
          </a:lstStyle>
          <a:p>
            <a:fld id="{BCD6909E-D8AF-4772-B890-1E178F2BE68E}" type="slidenum">
              <a:rPr lang="en-US" smtClean="0"/>
              <a:pPr/>
              <a:t>‹#›</a:t>
            </a:fld>
            <a:endParaRPr lang="en-US" dirty="0"/>
          </a:p>
        </p:txBody>
      </p:sp>
      <p:sp>
        <p:nvSpPr>
          <p:cNvPr id="11" name="Tekstin paikkamerkki 6"/>
          <p:cNvSpPr txBox="1">
            <a:spLocks/>
          </p:cNvSpPr>
          <p:nvPr/>
        </p:nvSpPr>
        <p:spPr bwMode="auto">
          <a:xfrm>
            <a:off x="2463800" y="6182410"/>
            <a:ext cx="3981451" cy="173941"/>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defRPr sz="1800" b="1" cap="none" baseline="0">
                <a:solidFill>
                  <a:schemeClr val="tx2"/>
                </a:solidFill>
              </a:defRPr>
            </a:lvl1pPr>
          </a:lstStyle>
          <a:p>
            <a:pPr marL="0" marR="0" lvl="0" indent="0" algn="l" defTabSz="914400" rtl="0" eaLnBrk="1" fontAlgn="base" latinLnBrk="0" hangingPunct="1">
              <a:lnSpc>
                <a:spcPct val="100000"/>
              </a:lnSpc>
              <a:spcBef>
                <a:spcPct val="0"/>
              </a:spcBef>
              <a:spcAft>
                <a:spcPct val="0"/>
              </a:spcAft>
              <a:buClr>
                <a:schemeClr val="bg1"/>
              </a:buClr>
              <a:buSzPct val="25000"/>
              <a:buFont typeface="Arial"/>
              <a:buChar char="•"/>
              <a:tabLst/>
              <a:defRPr/>
            </a:pPr>
            <a:r>
              <a:rPr kumimoji="0" lang="fi-FI" sz="1100" b="1" i="0" u="none" strike="noStrike" kern="0" cap="none" spc="0" normalizeH="0" baseline="0" noProof="0" dirty="0" smtClean="0">
                <a:ln>
                  <a:noFill/>
                </a:ln>
                <a:solidFill>
                  <a:schemeClr val="tx2"/>
                </a:solidFill>
                <a:effectLst/>
                <a:uLnTx/>
                <a:uFillTx/>
                <a:latin typeface="+mn-lt"/>
                <a:ea typeface="+mn-ea"/>
                <a:cs typeface="+mn-cs"/>
              </a:rPr>
              <a:t>Turvallisuus- ja kemikaalivirasto</a:t>
            </a:r>
            <a:endParaRPr kumimoji="0" lang="fi-FI" sz="1100" b="1" i="0" u="none" strike="noStrike" kern="0" cap="none" spc="0" normalizeH="0" baseline="0" noProof="0" dirty="0">
              <a:ln>
                <a:noFill/>
              </a:ln>
              <a:solidFill>
                <a:schemeClr val="tx2"/>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8" r:id="rId5"/>
    <p:sldLayoutId id="2147483656" r:id="rId6"/>
    <p:sldLayoutId id="2147483657" r:id="rId7"/>
    <p:sldLayoutId id="2147483678" r:id="rId8"/>
  </p:sldLayoutIdLst>
  <p:hf hdr="0" dt="0"/>
  <p:txStyles>
    <p:titleStyle>
      <a:lvl1pPr algn="l" rtl="0" fontAlgn="base">
        <a:lnSpc>
          <a:spcPts val="3500"/>
        </a:lnSpc>
        <a:spcBef>
          <a:spcPct val="0"/>
        </a:spcBef>
        <a:spcAft>
          <a:spcPct val="0"/>
        </a:spcAft>
        <a:defRPr sz="3200" b="1" baseline="0">
          <a:solidFill>
            <a:schemeClr val="accent2"/>
          </a:solidFill>
          <a:latin typeface="Calibri"/>
          <a:ea typeface="+mj-ea"/>
          <a:cs typeface="Calibri"/>
        </a:defRPr>
      </a:lvl1pPr>
      <a:lvl2pPr algn="l" rtl="0" fontAlgn="base">
        <a:lnSpc>
          <a:spcPts val="3700"/>
        </a:lnSpc>
        <a:spcBef>
          <a:spcPct val="0"/>
        </a:spcBef>
        <a:spcAft>
          <a:spcPct val="0"/>
        </a:spcAft>
        <a:defRPr sz="2800" b="1">
          <a:solidFill>
            <a:srgbClr val="E50053"/>
          </a:solidFill>
          <a:latin typeface="Verdana" pitchFamily="-12" charset="0"/>
        </a:defRPr>
      </a:lvl2pPr>
      <a:lvl3pPr algn="l" rtl="0" fontAlgn="base">
        <a:lnSpc>
          <a:spcPts val="3700"/>
        </a:lnSpc>
        <a:spcBef>
          <a:spcPct val="0"/>
        </a:spcBef>
        <a:spcAft>
          <a:spcPct val="0"/>
        </a:spcAft>
        <a:defRPr sz="2800" b="1">
          <a:solidFill>
            <a:srgbClr val="E50053"/>
          </a:solidFill>
          <a:latin typeface="Verdana" pitchFamily="-12" charset="0"/>
        </a:defRPr>
      </a:lvl3pPr>
      <a:lvl4pPr algn="l" rtl="0" fontAlgn="base">
        <a:lnSpc>
          <a:spcPts val="3700"/>
        </a:lnSpc>
        <a:spcBef>
          <a:spcPct val="0"/>
        </a:spcBef>
        <a:spcAft>
          <a:spcPct val="0"/>
        </a:spcAft>
        <a:defRPr sz="2800" b="1">
          <a:solidFill>
            <a:srgbClr val="E50053"/>
          </a:solidFill>
          <a:latin typeface="Verdana" pitchFamily="-12" charset="0"/>
        </a:defRPr>
      </a:lvl4pPr>
      <a:lvl5pPr algn="l" rtl="0" fontAlgn="base">
        <a:lnSpc>
          <a:spcPts val="3700"/>
        </a:lnSpc>
        <a:spcBef>
          <a:spcPct val="0"/>
        </a:spcBef>
        <a:spcAft>
          <a:spcPct val="0"/>
        </a:spcAft>
        <a:defRPr sz="2800" b="1">
          <a:solidFill>
            <a:srgbClr val="E50053"/>
          </a:solidFill>
          <a:latin typeface="Verdana" pitchFamily="-12" charset="0"/>
        </a:defRPr>
      </a:lvl5pPr>
      <a:lvl6pPr marL="457200" algn="l" rtl="0" fontAlgn="base">
        <a:lnSpc>
          <a:spcPts val="3700"/>
        </a:lnSpc>
        <a:spcBef>
          <a:spcPct val="0"/>
        </a:spcBef>
        <a:spcAft>
          <a:spcPct val="0"/>
        </a:spcAft>
        <a:defRPr sz="2800" b="1">
          <a:solidFill>
            <a:srgbClr val="E50053"/>
          </a:solidFill>
          <a:latin typeface="Verdana" pitchFamily="-12" charset="0"/>
        </a:defRPr>
      </a:lvl6pPr>
      <a:lvl7pPr marL="914400" algn="l" rtl="0" fontAlgn="base">
        <a:lnSpc>
          <a:spcPts val="3700"/>
        </a:lnSpc>
        <a:spcBef>
          <a:spcPct val="0"/>
        </a:spcBef>
        <a:spcAft>
          <a:spcPct val="0"/>
        </a:spcAft>
        <a:defRPr sz="2800" b="1">
          <a:solidFill>
            <a:srgbClr val="E50053"/>
          </a:solidFill>
          <a:latin typeface="Verdana" pitchFamily="-12" charset="0"/>
        </a:defRPr>
      </a:lvl7pPr>
      <a:lvl8pPr marL="1371600" algn="l" rtl="0" fontAlgn="base">
        <a:lnSpc>
          <a:spcPts val="3700"/>
        </a:lnSpc>
        <a:spcBef>
          <a:spcPct val="0"/>
        </a:spcBef>
        <a:spcAft>
          <a:spcPct val="0"/>
        </a:spcAft>
        <a:defRPr sz="2800" b="1">
          <a:solidFill>
            <a:srgbClr val="E50053"/>
          </a:solidFill>
          <a:latin typeface="Verdana" pitchFamily="-12" charset="0"/>
        </a:defRPr>
      </a:lvl8pPr>
      <a:lvl9pPr marL="1828800" algn="l" rtl="0" fontAlgn="base">
        <a:lnSpc>
          <a:spcPts val="3700"/>
        </a:lnSpc>
        <a:spcBef>
          <a:spcPct val="0"/>
        </a:spcBef>
        <a:spcAft>
          <a:spcPct val="0"/>
        </a:spcAft>
        <a:defRPr sz="2800" b="1">
          <a:solidFill>
            <a:srgbClr val="E50053"/>
          </a:solidFill>
          <a:latin typeface="Verdana" pitchFamily="-12" charset="0"/>
        </a:defRPr>
      </a:lvl9pPr>
    </p:titleStyle>
    <p:bodyStyle>
      <a:lvl1pPr marL="0" indent="0" algn="l" rtl="0" fontAlgn="base">
        <a:lnSpc>
          <a:spcPts val="3500"/>
        </a:lnSpc>
        <a:spcBef>
          <a:spcPct val="0"/>
        </a:spcBef>
        <a:spcAft>
          <a:spcPct val="0"/>
        </a:spcAft>
        <a:buClr>
          <a:schemeClr val="bg1"/>
        </a:buClr>
        <a:buSzPct val="25000"/>
        <a:buFont typeface="Arial"/>
        <a:buChar char="•"/>
        <a:defRPr sz="2200" b="1" cap="all" baseline="0">
          <a:solidFill>
            <a:schemeClr val="accent3"/>
          </a:solidFill>
          <a:latin typeface="+mn-lt"/>
          <a:ea typeface="+mn-ea"/>
          <a:cs typeface="+mn-cs"/>
        </a:defRPr>
      </a:lvl1pPr>
      <a:lvl2pPr marL="266700" indent="-266700" algn="l" rtl="0" fontAlgn="base">
        <a:lnSpc>
          <a:spcPts val="3500"/>
        </a:lnSpc>
        <a:spcBef>
          <a:spcPct val="0"/>
        </a:spcBef>
        <a:spcAft>
          <a:spcPct val="0"/>
        </a:spcAft>
        <a:buClr>
          <a:schemeClr val="tx1"/>
        </a:buClr>
        <a:buSzPct val="100000"/>
        <a:buFont typeface="Times" pitchFamily="-12" charset="0"/>
        <a:buChar char="•"/>
        <a:defRPr sz="2500" baseline="0">
          <a:solidFill>
            <a:schemeClr val="tx1"/>
          </a:solidFill>
          <a:latin typeface="+mn-lt"/>
          <a:ea typeface="ＭＳ Ｐゴシック" pitchFamily="-12" charset="-128"/>
        </a:defRPr>
      </a:lvl2pPr>
      <a:lvl3pPr marL="541338" indent="-280988" algn="l" rtl="0" fontAlgn="base">
        <a:lnSpc>
          <a:spcPts val="3500"/>
        </a:lnSpc>
        <a:spcBef>
          <a:spcPct val="0"/>
        </a:spcBef>
        <a:spcAft>
          <a:spcPct val="0"/>
        </a:spcAft>
        <a:buClr>
          <a:schemeClr val="tx1"/>
        </a:buClr>
        <a:buSzPct val="100000"/>
        <a:buFont typeface="Times" pitchFamily="-12" charset="0"/>
        <a:buChar char="•"/>
        <a:tabLst/>
        <a:defRPr sz="2500">
          <a:solidFill>
            <a:schemeClr val="tx1"/>
          </a:solidFill>
          <a:latin typeface="+mn-lt"/>
          <a:ea typeface="ＭＳ Ｐゴシック" pitchFamily="-12" charset="-128"/>
        </a:defRPr>
      </a:lvl3pPr>
      <a:lvl4pPr marL="541338" indent="-280988" algn="l" defTabSz="808038" rtl="0" fontAlgn="base">
        <a:lnSpc>
          <a:spcPts val="3500"/>
        </a:lnSpc>
        <a:spcBef>
          <a:spcPct val="0"/>
        </a:spcBef>
        <a:spcAft>
          <a:spcPct val="0"/>
        </a:spcAft>
        <a:buClr>
          <a:schemeClr val="tx1"/>
        </a:buClr>
        <a:buSzPct val="100000"/>
        <a:buFont typeface="Times" pitchFamily="-12" charset="0"/>
        <a:buChar char="•"/>
        <a:tabLst/>
        <a:defRPr sz="2500">
          <a:solidFill>
            <a:schemeClr val="tx1"/>
          </a:solidFill>
          <a:latin typeface="+mn-lt"/>
          <a:ea typeface="ＭＳ Ｐゴシック" pitchFamily="-12" charset="-128"/>
        </a:defRPr>
      </a:lvl4pPr>
      <a:lvl5pPr marL="541338" indent="-280988" algn="l" rtl="0" fontAlgn="base">
        <a:lnSpc>
          <a:spcPts val="3500"/>
        </a:lnSpc>
        <a:spcBef>
          <a:spcPct val="0"/>
        </a:spcBef>
        <a:spcAft>
          <a:spcPct val="0"/>
        </a:spcAft>
        <a:buClr>
          <a:schemeClr val="tx1"/>
        </a:buClr>
        <a:buSzPct val="100000"/>
        <a:buFont typeface="Times" pitchFamily="-12" charset="0"/>
        <a:buChar char="•"/>
        <a:tabLst/>
        <a:defRPr sz="2500">
          <a:solidFill>
            <a:schemeClr val="tx1"/>
          </a:solidFill>
          <a:latin typeface="+mn-lt"/>
          <a:ea typeface="ＭＳ Ｐゴシック" pitchFamily="-12" charset="-128"/>
        </a:defRPr>
      </a:lvl5pPr>
      <a:lvl6pPr marL="2171700" indent="-195263" algn="l" rtl="0" fontAlgn="base">
        <a:lnSpc>
          <a:spcPts val="3600"/>
        </a:lnSpc>
        <a:spcBef>
          <a:spcPct val="0"/>
        </a:spcBef>
        <a:spcAft>
          <a:spcPct val="0"/>
        </a:spcAft>
        <a:buClr>
          <a:schemeClr val="tx1"/>
        </a:buClr>
        <a:buSzPct val="125000"/>
        <a:buFont typeface="Times" pitchFamily="-12" charset="0"/>
        <a:buChar char="•"/>
        <a:defRPr sz="2100">
          <a:solidFill>
            <a:schemeClr val="tx1"/>
          </a:solidFill>
          <a:latin typeface="+mn-lt"/>
          <a:ea typeface="ＭＳ Ｐゴシック" pitchFamily="-12" charset="-128"/>
        </a:defRPr>
      </a:lvl6pPr>
      <a:lvl7pPr marL="2628900" indent="-195263" algn="l" rtl="0" fontAlgn="base">
        <a:lnSpc>
          <a:spcPts val="3600"/>
        </a:lnSpc>
        <a:spcBef>
          <a:spcPct val="0"/>
        </a:spcBef>
        <a:spcAft>
          <a:spcPct val="0"/>
        </a:spcAft>
        <a:buClr>
          <a:schemeClr val="tx1"/>
        </a:buClr>
        <a:buSzPct val="125000"/>
        <a:buFont typeface="Times" pitchFamily="-12" charset="0"/>
        <a:buChar char="•"/>
        <a:defRPr sz="2100">
          <a:solidFill>
            <a:schemeClr val="tx1"/>
          </a:solidFill>
          <a:latin typeface="+mn-lt"/>
          <a:ea typeface="ＭＳ Ｐゴシック" pitchFamily="-12" charset="-128"/>
        </a:defRPr>
      </a:lvl7pPr>
      <a:lvl8pPr marL="3086100" indent="-195263" algn="l" rtl="0" fontAlgn="base">
        <a:lnSpc>
          <a:spcPts val="3600"/>
        </a:lnSpc>
        <a:spcBef>
          <a:spcPct val="0"/>
        </a:spcBef>
        <a:spcAft>
          <a:spcPct val="0"/>
        </a:spcAft>
        <a:buClr>
          <a:schemeClr val="tx1"/>
        </a:buClr>
        <a:buSzPct val="125000"/>
        <a:buFont typeface="Times" pitchFamily="-12" charset="0"/>
        <a:buChar char="•"/>
        <a:defRPr sz="2100">
          <a:solidFill>
            <a:schemeClr val="tx1"/>
          </a:solidFill>
          <a:latin typeface="+mn-lt"/>
          <a:ea typeface="ＭＳ Ｐゴシック" pitchFamily="-12" charset="-128"/>
        </a:defRPr>
      </a:lvl8pPr>
      <a:lvl9pPr marL="3543300" indent="-195263" algn="l" rtl="0" fontAlgn="base">
        <a:lnSpc>
          <a:spcPts val="3600"/>
        </a:lnSpc>
        <a:spcBef>
          <a:spcPct val="0"/>
        </a:spcBef>
        <a:spcAft>
          <a:spcPct val="0"/>
        </a:spcAft>
        <a:buClr>
          <a:schemeClr val="tx1"/>
        </a:buClr>
        <a:buSzPct val="125000"/>
        <a:buFont typeface="Times" pitchFamily="-12" charset="0"/>
        <a:buChar char="•"/>
        <a:defRPr sz="2100">
          <a:solidFill>
            <a:schemeClr val="tx1"/>
          </a:solidFill>
          <a:latin typeface="+mn-lt"/>
          <a:ea typeface="ＭＳ Ｐゴシック" pitchFamily="-12" charset="-128"/>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 name="Kuva 12" descr="alareuna.jpg"/>
          <p:cNvPicPr>
            <a:picLocks noChangeAspect="1"/>
          </p:cNvPicPr>
          <p:nvPr/>
        </p:nvPicPr>
        <p:blipFill>
          <a:blip r:embed="rId7"/>
          <a:stretch>
            <a:fillRect/>
          </a:stretch>
        </p:blipFill>
        <p:spPr>
          <a:xfrm>
            <a:off x="0" y="6017896"/>
            <a:ext cx="9144000" cy="840105"/>
          </a:xfrm>
          <a:prstGeom prst="rect">
            <a:avLst/>
          </a:prstGeom>
        </p:spPr>
      </p:pic>
      <p:sp>
        <p:nvSpPr>
          <p:cNvPr id="9228" name="Rectangle 12"/>
          <p:cNvSpPr>
            <a:spLocks noGrp="1" noChangeArrowheads="1"/>
          </p:cNvSpPr>
          <p:nvPr>
            <p:ph type="ftr" sz="quarter" idx="3"/>
          </p:nvPr>
        </p:nvSpPr>
        <p:spPr bwMode="auto">
          <a:xfrm>
            <a:off x="2470149" y="6364814"/>
            <a:ext cx="5302251" cy="232800"/>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l" eaLnBrk="1" hangingPunct="1">
              <a:defRPr sz="1100">
                <a:solidFill>
                  <a:schemeClr val="tx1"/>
                </a:solidFill>
                <a:latin typeface="+mn-lt"/>
              </a:defRPr>
            </a:lvl1pPr>
          </a:lstStyle>
          <a:p>
            <a:r>
              <a:rPr lang="fi-FI" sz="1000" smtClean="0"/>
              <a:t>21.10.2010 | Alatunnistetietojen muokkaus: Näytä &gt; Ylä- ja alatunniste… </a:t>
            </a:r>
            <a:endParaRPr lang="fi-FI" dirty="0"/>
          </a:p>
        </p:txBody>
      </p:sp>
      <p:sp>
        <p:nvSpPr>
          <p:cNvPr id="9225" name="Rectangle 9"/>
          <p:cNvSpPr>
            <a:spLocks noGrp="1" noChangeArrowheads="1"/>
          </p:cNvSpPr>
          <p:nvPr>
            <p:ph type="title"/>
          </p:nvPr>
        </p:nvSpPr>
        <p:spPr bwMode="auto">
          <a:xfrm>
            <a:off x="729124" y="467284"/>
            <a:ext cx="7793037" cy="9705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endParaRPr lang="en-US" dirty="0"/>
          </a:p>
        </p:txBody>
      </p:sp>
      <p:sp>
        <p:nvSpPr>
          <p:cNvPr id="9226" name="Rectangle 10"/>
          <p:cNvSpPr>
            <a:spLocks noGrp="1" noChangeArrowheads="1"/>
          </p:cNvSpPr>
          <p:nvPr>
            <p:ph type="body" idx="1"/>
          </p:nvPr>
        </p:nvSpPr>
        <p:spPr bwMode="auto">
          <a:xfrm>
            <a:off x="729124" y="1575147"/>
            <a:ext cx="7793037" cy="3712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i-FI" dirty="0" smtClean="0"/>
              <a:t>VENIATe </a:t>
            </a:r>
            <a:r>
              <a:rPr lang="fi-FI" dirty="0" err="1" smtClean="0"/>
              <a:t>tuerillaibh</a:t>
            </a:r>
            <a:r>
              <a:rPr lang="fi-FI" dirty="0" smtClean="0"/>
              <a:t> </a:t>
            </a:r>
            <a:r>
              <a:rPr lang="fi-FI" dirty="0" err="1" smtClean="0"/>
              <a:t>exeros</a:t>
            </a:r>
            <a:r>
              <a:rPr lang="fi-FI" dirty="0" smtClean="0"/>
              <a:t> </a:t>
            </a:r>
            <a:r>
              <a:rPr lang="fi-FI" dirty="0" err="1" smtClean="0"/>
              <a:t>nullam</a:t>
            </a:r>
            <a:endParaRPr lang="fi-FI" dirty="0" smtClean="0"/>
          </a:p>
          <a:p>
            <a:pPr lvl="1"/>
            <a:r>
              <a:rPr lang="en-US" dirty="0" smtClean="0"/>
              <a:t>Second level</a:t>
            </a:r>
          </a:p>
          <a:p>
            <a:pPr lvl="2"/>
            <a:r>
              <a:rPr lang="en-US" dirty="0" smtClean="0"/>
              <a:t>Third </a:t>
            </a:r>
            <a:r>
              <a:rPr lang="en-US" dirty="0"/>
              <a:t>level</a:t>
            </a:r>
          </a:p>
          <a:p>
            <a:pPr lvl="3"/>
            <a:r>
              <a:rPr lang="en-US" dirty="0"/>
              <a:t>Fourth level</a:t>
            </a:r>
          </a:p>
          <a:p>
            <a:pPr lvl="4"/>
            <a:r>
              <a:rPr lang="en-US" dirty="0"/>
              <a:t>Fifth level</a:t>
            </a:r>
          </a:p>
        </p:txBody>
      </p:sp>
      <p:sp>
        <p:nvSpPr>
          <p:cNvPr id="9229" name="Rectangle 13"/>
          <p:cNvSpPr>
            <a:spLocks noGrp="1" noChangeArrowheads="1"/>
          </p:cNvSpPr>
          <p:nvPr>
            <p:ph type="sldNum" sz="quarter" idx="4"/>
          </p:nvPr>
        </p:nvSpPr>
        <p:spPr bwMode="auto">
          <a:xfrm>
            <a:off x="8337160" y="6330950"/>
            <a:ext cx="304800" cy="3048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eaLnBrk="1" hangingPunct="1">
              <a:defRPr sz="1100" b="1">
                <a:solidFill>
                  <a:schemeClr val="accent3"/>
                </a:solidFill>
                <a:latin typeface="+mn-lt"/>
              </a:defRPr>
            </a:lvl1pPr>
          </a:lstStyle>
          <a:p>
            <a:fld id="{BCD6909E-D8AF-4772-B890-1E178F2BE68E}" type="slidenum">
              <a:rPr lang="en-US" smtClean="0"/>
              <a:pPr/>
              <a:t>‹#›</a:t>
            </a:fld>
            <a:endParaRPr lang="en-US" dirty="0"/>
          </a:p>
        </p:txBody>
      </p:sp>
      <p:sp>
        <p:nvSpPr>
          <p:cNvPr id="11" name="Tekstin paikkamerkki 6"/>
          <p:cNvSpPr txBox="1">
            <a:spLocks/>
          </p:cNvSpPr>
          <p:nvPr/>
        </p:nvSpPr>
        <p:spPr bwMode="auto">
          <a:xfrm>
            <a:off x="2463800" y="6182410"/>
            <a:ext cx="3981451" cy="173941"/>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defRPr sz="1800" b="1" cap="none" baseline="0">
                <a:solidFill>
                  <a:schemeClr val="tx2"/>
                </a:solidFill>
              </a:defRPr>
            </a:lvl1pPr>
          </a:lstStyle>
          <a:p>
            <a:pPr marL="0" marR="0" lvl="0" indent="0" algn="l" defTabSz="914400" rtl="0" eaLnBrk="1" fontAlgn="base" latinLnBrk="0" hangingPunct="1">
              <a:lnSpc>
                <a:spcPct val="100000"/>
              </a:lnSpc>
              <a:spcBef>
                <a:spcPct val="0"/>
              </a:spcBef>
              <a:spcAft>
                <a:spcPct val="0"/>
              </a:spcAft>
              <a:buClr>
                <a:schemeClr val="bg1"/>
              </a:buClr>
              <a:buSzPct val="25000"/>
              <a:buFont typeface="Arial"/>
              <a:buChar char="•"/>
              <a:tabLst/>
              <a:defRPr/>
            </a:pPr>
            <a:r>
              <a:rPr kumimoji="0" lang="fi-FI" sz="1100" b="1" i="0" u="none" strike="noStrike" kern="0" cap="none" spc="0" normalizeH="0" baseline="0" noProof="0" dirty="0" err="1" smtClean="0">
                <a:ln>
                  <a:noFill/>
                </a:ln>
                <a:solidFill>
                  <a:schemeClr val="tx2"/>
                </a:solidFill>
                <a:effectLst/>
                <a:uLnTx/>
                <a:uFillTx/>
                <a:latin typeface="+mn-lt"/>
                <a:ea typeface="+mn-ea"/>
                <a:cs typeface="+mn-cs"/>
              </a:rPr>
              <a:t>Säkerhets-</a:t>
            </a:r>
            <a:r>
              <a:rPr kumimoji="0" lang="fi-FI" sz="1100" b="1" i="0" u="none" strike="noStrike" kern="0" cap="none" spc="0" normalizeH="0" baseline="0" noProof="0" dirty="0" smtClean="0">
                <a:ln>
                  <a:noFill/>
                </a:ln>
                <a:solidFill>
                  <a:schemeClr val="tx2"/>
                </a:solidFill>
                <a:effectLst/>
                <a:uLnTx/>
                <a:uFillTx/>
                <a:latin typeface="+mn-lt"/>
                <a:ea typeface="+mn-ea"/>
                <a:cs typeface="+mn-cs"/>
              </a:rPr>
              <a:t> </a:t>
            </a:r>
            <a:r>
              <a:rPr kumimoji="0" lang="fi-FI" sz="1100" b="1" i="0" u="none" strike="noStrike" kern="0" cap="none" spc="0" normalizeH="0" baseline="0" noProof="0" dirty="0" err="1" smtClean="0">
                <a:ln>
                  <a:noFill/>
                </a:ln>
                <a:solidFill>
                  <a:schemeClr val="tx2"/>
                </a:solidFill>
                <a:effectLst/>
                <a:uLnTx/>
                <a:uFillTx/>
                <a:latin typeface="+mn-lt"/>
                <a:ea typeface="+mn-ea"/>
                <a:cs typeface="+mn-cs"/>
              </a:rPr>
              <a:t>och</a:t>
            </a:r>
            <a:r>
              <a:rPr kumimoji="0" lang="fi-FI" sz="1100" b="1" i="0" u="none" strike="noStrike" kern="0" cap="none" spc="0" normalizeH="0" baseline="0" noProof="0" dirty="0" smtClean="0">
                <a:ln>
                  <a:noFill/>
                </a:ln>
                <a:solidFill>
                  <a:schemeClr val="tx2"/>
                </a:solidFill>
                <a:effectLst/>
                <a:uLnTx/>
                <a:uFillTx/>
                <a:latin typeface="+mn-lt"/>
                <a:ea typeface="+mn-ea"/>
                <a:cs typeface="+mn-cs"/>
              </a:rPr>
              <a:t> </a:t>
            </a:r>
            <a:r>
              <a:rPr kumimoji="0" lang="fi-FI" sz="1100" b="1" i="0" u="none" strike="noStrike" kern="0" cap="none" spc="0" normalizeH="0" baseline="0" noProof="0" dirty="0" err="1" smtClean="0">
                <a:ln>
                  <a:noFill/>
                </a:ln>
                <a:solidFill>
                  <a:schemeClr val="tx2"/>
                </a:solidFill>
                <a:effectLst/>
                <a:uLnTx/>
                <a:uFillTx/>
                <a:latin typeface="+mn-lt"/>
                <a:ea typeface="+mn-ea"/>
                <a:cs typeface="+mn-cs"/>
              </a:rPr>
              <a:t>kemikalieverket</a:t>
            </a:r>
            <a:endParaRPr kumimoji="0" lang="fi-FI" sz="1100" b="1" i="0" u="none" strike="noStrike" kern="0" cap="none" spc="0" normalizeH="0" baseline="0" noProof="0" dirty="0">
              <a:ln>
                <a:noFill/>
              </a:ln>
              <a:solidFill>
                <a:schemeClr val="tx2"/>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Lst>
  <p:hf hdr="0" dt="0"/>
  <p:txStyles>
    <p:titleStyle>
      <a:lvl1pPr algn="l" rtl="0" fontAlgn="base">
        <a:lnSpc>
          <a:spcPts val="3500"/>
        </a:lnSpc>
        <a:spcBef>
          <a:spcPct val="0"/>
        </a:spcBef>
        <a:spcAft>
          <a:spcPct val="0"/>
        </a:spcAft>
        <a:defRPr sz="3200" b="1" baseline="0">
          <a:solidFill>
            <a:schemeClr val="accent2"/>
          </a:solidFill>
          <a:latin typeface="Calibri"/>
          <a:ea typeface="+mj-ea"/>
          <a:cs typeface="Calibri"/>
        </a:defRPr>
      </a:lvl1pPr>
      <a:lvl2pPr algn="l" rtl="0" fontAlgn="base">
        <a:lnSpc>
          <a:spcPts val="3700"/>
        </a:lnSpc>
        <a:spcBef>
          <a:spcPct val="0"/>
        </a:spcBef>
        <a:spcAft>
          <a:spcPct val="0"/>
        </a:spcAft>
        <a:defRPr sz="2800" b="1">
          <a:solidFill>
            <a:srgbClr val="E50053"/>
          </a:solidFill>
          <a:latin typeface="Verdana" pitchFamily="-12" charset="0"/>
        </a:defRPr>
      </a:lvl2pPr>
      <a:lvl3pPr algn="l" rtl="0" fontAlgn="base">
        <a:lnSpc>
          <a:spcPts val="3700"/>
        </a:lnSpc>
        <a:spcBef>
          <a:spcPct val="0"/>
        </a:spcBef>
        <a:spcAft>
          <a:spcPct val="0"/>
        </a:spcAft>
        <a:defRPr sz="2800" b="1">
          <a:solidFill>
            <a:srgbClr val="E50053"/>
          </a:solidFill>
          <a:latin typeface="Verdana" pitchFamily="-12" charset="0"/>
        </a:defRPr>
      </a:lvl3pPr>
      <a:lvl4pPr algn="l" rtl="0" fontAlgn="base">
        <a:lnSpc>
          <a:spcPts val="3700"/>
        </a:lnSpc>
        <a:spcBef>
          <a:spcPct val="0"/>
        </a:spcBef>
        <a:spcAft>
          <a:spcPct val="0"/>
        </a:spcAft>
        <a:defRPr sz="2800" b="1">
          <a:solidFill>
            <a:srgbClr val="E50053"/>
          </a:solidFill>
          <a:latin typeface="Verdana" pitchFamily="-12" charset="0"/>
        </a:defRPr>
      </a:lvl4pPr>
      <a:lvl5pPr algn="l" rtl="0" fontAlgn="base">
        <a:lnSpc>
          <a:spcPts val="3700"/>
        </a:lnSpc>
        <a:spcBef>
          <a:spcPct val="0"/>
        </a:spcBef>
        <a:spcAft>
          <a:spcPct val="0"/>
        </a:spcAft>
        <a:defRPr sz="2800" b="1">
          <a:solidFill>
            <a:srgbClr val="E50053"/>
          </a:solidFill>
          <a:latin typeface="Verdana" pitchFamily="-12" charset="0"/>
        </a:defRPr>
      </a:lvl5pPr>
      <a:lvl6pPr marL="457200" algn="l" rtl="0" fontAlgn="base">
        <a:lnSpc>
          <a:spcPts val="3700"/>
        </a:lnSpc>
        <a:spcBef>
          <a:spcPct val="0"/>
        </a:spcBef>
        <a:spcAft>
          <a:spcPct val="0"/>
        </a:spcAft>
        <a:defRPr sz="2800" b="1">
          <a:solidFill>
            <a:srgbClr val="E50053"/>
          </a:solidFill>
          <a:latin typeface="Verdana" pitchFamily="-12" charset="0"/>
        </a:defRPr>
      </a:lvl6pPr>
      <a:lvl7pPr marL="914400" algn="l" rtl="0" fontAlgn="base">
        <a:lnSpc>
          <a:spcPts val="3700"/>
        </a:lnSpc>
        <a:spcBef>
          <a:spcPct val="0"/>
        </a:spcBef>
        <a:spcAft>
          <a:spcPct val="0"/>
        </a:spcAft>
        <a:defRPr sz="2800" b="1">
          <a:solidFill>
            <a:srgbClr val="E50053"/>
          </a:solidFill>
          <a:latin typeface="Verdana" pitchFamily="-12" charset="0"/>
        </a:defRPr>
      </a:lvl7pPr>
      <a:lvl8pPr marL="1371600" algn="l" rtl="0" fontAlgn="base">
        <a:lnSpc>
          <a:spcPts val="3700"/>
        </a:lnSpc>
        <a:spcBef>
          <a:spcPct val="0"/>
        </a:spcBef>
        <a:spcAft>
          <a:spcPct val="0"/>
        </a:spcAft>
        <a:defRPr sz="2800" b="1">
          <a:solidFill>
            <a:srgbClr val="E50053"/>
          </a:solidFill>
          <a:latin typeface="Verdana" pitchFamily="-12" charset="0"/>
        </a:defRPr>
      </a:lvl8pPr>
      <a:lvl9pPr marL="1828800" algn="l" rtl="0" fontAlgn="base">
        <a:lnSpc>
          <a:spcPts val="3700"/>
        </a:lnSpc>
        <a:spcBef>
          <a:spcPct val="0"/>
        </a:spcBef>
        <a:spcAft>
          <a:spcPct val="0"/>
        </a:spcAft>
        <a:defRPr sz="2800" b="1">
          <a:solidFill>
            <a:srgbClr val="E50053"/>
          </a:solidFill>
          <a:latin typeface="Verdana" pitchFamily="-12" charset="0"/>
        </a:defRPr>
      </a:lvl9pPr>
    </p:titleStyle>
    <p:bodyStyle>
      <a:lvl1pPr marL="0" indent="0" algn="l" rtl="0" fontAlgn="base">
        <a:lnSpc>
          <a:spcPts val="3500"/>
        </a:lnSpc>
        <a:spcBef>
          <a:spcPct val="0"/>
        </a:spcBef>
        <a:spcAft>
          <a:spcPct val="0"/>
        </a:spcAft>
        <a:buClr>
          <a:schemeClr val="bg1"/>
        </a:buClr>
        <a:buSzPct val="25000"/>
        <a:buFont typeface="Arial"/>
        <a:buChar char="•"/>
        <a:defRPr sz="2200" b="1" cap="all" baseline="0">
          <a:solidFill>
            <a:schemeClr val="accent3"/>
          </a:solidFill>
          <a:latin typeface="+mn-lt"/>
          <a:ea typeface="+mn-ea"/>
          <a:cs typeface="+mn-cs"/>
        </a:defRPr>
      </a:lvl1pPr>
      <a:lvl2pPr marL="266700" indent="-266700" algn="l" rtl="0" fontAlgn="base">
        <a:lnSpc>
          <a:spcPts val="3500"/>
        </a:lnSpc>
        <a:spcBef>
          <a:spcPct val="0"/>
        </a:spcBef>
        <a:spcAft>
          <a:spcPct val="0"/>
        </a:spcAft>
        <a:buClr>
          <a:schemeClr val="tx1"/>
        </a:buClr>
        <a:buSzPct val="100000"/>
        <a:buFont typeface="Times" pitchFamily="-12" charset="0"/>
        <a:buChar char="•"/>
        <a:defRPr sz="2500" baseline="0">
          <a:solidFill>
            <a:schemeClr val="tx1"/>
          </a:solidFill>
          <a:latin typeface="+mn-lt"/>
          <a:ea typeface="ＭＳ Ｐゴシック" pitchFamily="-12" charset="-128"/>
        </a:defRPr>
      </a:lvl2pPr>
      <a:lvl3pPr marL="541338" indent="-280988" algn="l" rtl="0" fontAlgn="base">
        <a:lnSpc>
          <a:spcPts val="3500"/>
        </a:lnSpc>
        <a:spcBef>
          <a:spcPct val="0"/>
        </a:spcBef>
        <a:spcAft>
          <a:spcPct val="0"/>
        </a:spcAft>
        <a:buClr>
          <a:schemeClr val="tx1"/>
        </a:buClr>
        <a:buSzPct val="100000"/>
        <a:buFont typeface="Times" pitchFamily="-12" charset="0"/>
        <a:buChar char="•"/>
        <a:tabLst/>
        <a:defRPr sz="2500">
          <a:solidFill>
            <a:schemeClr val="tx1"/>
          </a:solidFill>
          <a:latin typeface="+mn-lt"/>
          <a:ea typeface="ＭＳ Ｐゴシック" pitchFamily="-12" charset="-128"/>
        </a:defRPr>
      </a:lvl3pPr>
      <a:lvl4pPr marL="541338" indent="-280988" algn="l" defTabSz="808038" rtl="0" fontAlgn="base">
        <a:lnSpc>
          <a:spcPts val="3500"/>
        </a:lnSpc>
        <a:spcBef>
          <a:spcPct val="0"/>
        </a:spcBef>
        <a:spcAft>
          <a:spcPct val="0"/>
        </a:spcAft>
        <a:buClr>
          <a:schemeClr val="tx1"/>
        </a:buClr>
        <a:buSzPct val="100000"/>
        <a:buFont typeface="Times" pitchFamily="-12" charset="0"/>
        <a:buChar char="•"/>
        <a:tabLst/>
        <a:defRPr sz="2500">
          <a:solidFill>
            <a:schemeClr val="tx1"/>
          </a:solidFill>
          <a:latin typeface="+mn-lt"/>
          <a:ea typeface="ＭＳ Ｐゴシック" pitchFamily="-12" charset="-128"/>
        </a:defRPr>
      </a:lvl4pPr>
      <a:lvl5pPr marL="541338" indent="-280988" algn="l" rtl="0" fontAlgn="base">
        <a:lnSpc>
          <a:spcPts val="3500"/>
        </a:lnSpc>
        <a:spcBef>
          <a:spcPct val="0"/>
        </a:spcBef>
        <a:spcAft>
          <a:spcPct val="0"/>
        </a:spcAft>
        <a:buClr>
          <a:schemeClr val="tx1"/>
        </a:buClr>
        <a:buSzPct val="100000"/>
        <a:buFont typeface="Times" pitchFamily="-12" charset="0"/>
        <a:buChar char="•"/>
        <a:tabLst/>
        <a:defRPr sz="2500">
          <a:solidFill>
            <a:schemeClr val="tx1"/>
          </a:solidFill>
          <a:latin typeface="+mn-lt"/>
          <a:ea typeface="ＭＳ Ｐゴシック" pitchFamily="-12" charset="-128"/>
        </a:defRPr>
      </a:lvl5pPr>
      <a:lvl6pPr marL="2171700" indent="-195263" algn="l" rtl="0" fontAlgn="base">
        <a:lnSpc>
          <a:spcPts val="3600"/>
        </a:lnSpc>
        <a:spcBef>
          <a:spcPct val="0"/>
        </a:spcBef>
        <a:spcAft>
          <a:spcPct val="0"/>
        </a:spcAft>
        <a:buClr>
          <a:schemeClr val="tx1"/>
        </a:buClr>
        <a:buSzPct val="125000"/>
        <a:buFont typeface="Times" pitchFamily="-12" charset="0"/>
        <a:buChar char="•"/>
        <a:defRPr sz="2100">
          <a:solidFill>
            <a:schemeClr val="tx1"/>
          </a:solidFill>
          <a:latin typeface="+mn-lt"/>
          <a:ea typeface="ＭＳ Ｐゴシック" pitchFamily="-12" charset="-128"/>
        </a:defRPr>
      </a:lvl6pPr>
      <a:lvl7pPr marL="2628900" indent="-195263" algn="l" rtl="0" fontAlgn="base">
        <a:lnSpc>
          <a:spcPts val="3600"/>
        </a:lnSpc>
        <a:spcBef>
          <a:spcPct val="0"/>
        </a:spcBef>
        <a:spcAft>
          <a:spcPct val="0"/>
        </a:spcAft>
        <a:buClr>
          <a:schemeClr val="tx1"/>
        </a:buClr>
        <a:buSzPct val="125000"/>
        <a:buFont typeface="Times" pitchFamily="-12" charset="0"/>
        <a:buChar char="•"/>
        <a:defRPr sz="2100">
          <a:solidFill>
            <a:schemeClr val="tx1"/>
          </a:solidFill>
          <a:latin typeface="+mn-lt"/>
          <a:ea typeface="ＭＳ Ｐゴシック" pitchFamily="-12" charset="-128"/>
        </a:defRPr>
      </a:lvl7pPr>
      <a:lvl8pPr marL="3086100" indent="-195263" algn="l" rtl="0" fontAlgn="base">
        <a:lnSpc>
          <a:spcPts val="3600"/>
        </a:lnSpc>
        <a:spcBef>
          <a:spcPct val="0"/>
        </a:spcBef>
        <a:spcAft>
          <a:spcPct val="0"/>
        </a:spcAft>
        <a:buClr>
          <a:schemeClr val="tx1"/>
        </a:buClr>
        <a:buSzPct val="125000"/>
        <a:buFont typeface="Times" pitchFamily="-12" charset="0"/>
        <a:buChar char="•"/>
        <a:defRPr sz="2100">
          <a:solidFill>
            <a:schemeClr val="tx1"/>
          </a:solidFill>
          <a:latin typeface="+mn-lt"/>
          <a:ea typeface="ＭＳ Ｐゴシック" pitchFamily="-12" charset="-128"/>
        </a:defRPr>
      </a:lvl8pPr>
      <a:lvl9pPr marL="3543300" indent="-195263" algn="l" rtl="0" fontAlgn="base">
        <a:lnSpc>
          <a:spcPts val="3600"/>
        </a:lnSpc>
        <a:spcBef>
          <a:spcPct val="0"/>
        </a:spcBef>
        <a:spcAft>
          <a:spcPct val="0"/>
        </a:spcAft>
        <a:buClr>
          <a:schemeClr val="tx1"/>
        </a:buClr>
        <a:buSzPct val="125000"/>
        <a:buFont typeface="Times" pitchFamily="-12" charset="0"/>
        <a:buChar char="•"/>
        <a:defRPr sz="2100">
          <a:solidFill>
            <a:schemeClr val="tx1"/>
          </a:solidFill>
          <a:latin typeface="+mn-lt"/>
          <a:ea typeface="ＭＳ Ｐゴシック" pitchFamily="-12" charset="-128"/>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 name="Kuva 12" descr="alareuna.jpg"/>
          <p:cNvPicPr>
            <a:picLocks noChangeAspect="1"/>
          </p:cNvPicPr>
          <p:nvPr/>
        </p:nvPicPr>
        <p:blipFill>
          <a:blip r:embed="rId8"/>
          <a:stretch>
            <a:fillRect/>
          </a:stretch>
        </p:blipFill>
        <p:spPr>
          <a:xfrm>
            <a:off x="0" y="6017896"/>
            <a:ext cx="9144000" cy="840105"/>
          </a:xfrm>
          <a:prstGeom prst="rect">
            <a:avLst/>
          </a:prstGeom>
        </p:spPr>
      </p:pic>
      <p:sp>
        <p:nvSpPr>
          <p:cNvPr id="9228" name="Rectangle 12"/>
          <p:cNvSpPr>
            <a:spLocks noGrp="1" noChangeArrowheads="1"/>
          </p:cNvSpPr>
          <p:nvPr>
            <p:ph type="ftr" sz="quarter" idx="3"/>
          </p:nvPr>
        </p:nvSpPr>
        <p:spPr bwMode="auto">
          <a:xfrm>
            <a:off x="2470149" y="6364814"/>
            <a:ext cx="5302251" cy="232800"/>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l" eaLnBrk="1" hangingPunct="1">
              <a:defRPr sz="1100">
                <a:solidFill>
                  <a:schemeClr val="tx1"/>
                </a:solidFill>
                <a:latin typeface="+mn-lt"/>
              </a:defRPr>
            </a:lvl1pPr>
          </a:lstStyle>
          <a:p>
            <a:r>
              <a:rPr lang="fi-FI" sz="1000" smtClean="0"/>
              <a:t>21.10.2010 | Alatunnistetietojen muokkaus: Näytä &gt; Ylä- ja alatunniste… </a:t>
            </a:r>
            <a:endParaRPr lang="fi-FI" dirty="0"/>
          </a:p>
        </p:txBody>
      </p:sp>
      <p:sp>
        <p:nvSpPr>
          <p:cNvPr id="9225" name="Rectangle 9"/>
          <p:cNvSpPr>
            <a:spLocks noGrp="1" noChangeArrowheads="1"/>
          </p:cNvSpPr>
          <p:nvPr>
            <p:ph type="title"/>
          </p:nvPr>
        </p:nvSpPr>
        <p:spPr bwMode="auto">
          <a:xfrm>
            <a:off x="729124" y="467284"/>
            <a:ext cx="7793037" cy="9705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endParaRPr lang="en-US" dirty="0"/>
          </a:p>
        </p:txBody>
      </p:sp>
      <p:sp>
        <p:nvSpPr>
          <p:cNvPr id="9226" name="Rectangle 10"/>
          <p:cNvSpPr>
            <a:spLocks noGrp="1" noChangeArrowheads="1"/>
          </p:cNvSpPr>
          <p:nvPr>
            <p:ph type="body" idx="1"/>
          </p:nvPr>
        </p:nvSpPr>
        <p:spPr bwMode="auto">
          <a:xfrm>
            <a:off x="729124" y="1575147"/>
            <a:ext cx="7793037" cy="3712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i-FI" dirty="0" smtClean="0"/>
              <a:t>VENIATe </a:t>
            </a:r>
            <a:r>
              <a:rPr lang="fi-FI" dirty="0" err="1" smtClean="0"/>
              <a:t>tuerillaibh</a:t>
            </a:r>
            <a:r>
              <a:rPr lang="fi-FI" dirty="0" smtClean="0"/>
              <a:t> </a:t>
            </a:r>
            <a:r>
              <a:rPr lang="fi-FI" dirty="0" err="1" smtClean="0"/>
              <a:t>exeros</a:t>
            </a:r>
            <a:r>
              <a:rPr lang="fi-FI" dirty="0" smtClean="0"/>
              <a:t> </a:t>
            </a:r>
            <a:r>
              <a:rPr lang="fi-FI" dirty="0" err="1" smtClean="0"/>
              <a:t>nullam</a:t>
            </a:r>
            <a:endParaRPr lang="fi-FI" dirty="0" smtClean="0"/>
          </a:p>
          <a:p>
            <a:pPr lvl="1"/>
            <a:r>
              <a:rPr lang="en-US" dirty="0" smtClean="0"/>
              <a:t>Second level</a:t>
            </a:r>
          </a:p>
          <a:p>
            <a:pPr lvl="2"/>
            <a:r>
              <a:rPr lang="en-US" dirty="0" smtClean="0"/>
              <a:t>Third </a:t>
            </a:r>
            <a:r>
              <a:rPr lang="en-US" dirty="0"/>
              <a:t>level</a:t>
            </a:r>
          </a:p>
          <a:p>
            <a:pPr lvl="3"/>
            <a:r>
              <a:rPr lang="en-US" dirty="0"/>
              <a:t>Fourth level</a:t>
            </a:r>
          </a:p>
          <a:p>
            <a:pPr lvl="4"/>
            <a:r>
              <a:rPr lang="en-US" dirty="0"/>
              <a:t>Fifth level</a:t>
            </a:r>
          </a:p>
        </p:txBody>
      </p:sp>
      <p:sp>
        <p:nvSpPr>
          <p:cNvPr id="9229" name="Rectangle 13"/>
          <p:cNvSpPr>
            <a:spLocks noGrp="1" noChangeArrowheads="1"/>
          </p:cNvSpPr>
          <p:nvPr>
            <p:ph type="sldNum" sz="quarter" idx="4"/>
          </p:nvPr>
        </p:nvSpPr>
        <p:spPr bwMode="auto">
          <a:xfrm>
            <a:off x="8337160" y="6330950"/>
            <a:ext cx="304800" cy="3048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eaLnBrk="1" hangingPunct="1">
              <a:defRPr sz="1100" b="1">
                <a:solidFill>
                  <a:schemeClr val="accent3"/>
                </a:solidFill>
                <a:latin typeface="+mn-lt"/>
              </a:defRPr>
            </a:lvl1pPr>
          </a:lstStyle>
          <a:p>
            <a:fld id="{BCD6909E-D8AF-4772-B890-1E178F2BE68E}" type="slidenum">
              <a:rPr lang="en-US" smtClean="0"/>
              <a:pPr/>
              <a:t>‹#›</a:t>
            </a:fld>
            <a:endParaRPr lang="en-US" dirty="0"/>
          </a:p>
        </p:txBody>
      </p:sp>
      <p:sp>
        <p:nvSpPr>
          <p:cNvPr id="11" name="Tekstin paikkamerkki 6"/>
          <p:cNvSpPr txBox="1">
            <a:spLocks/>
          </p:cNvSpPr>
          <p:nvPr/>
        </p:nvSpPr>
        <p:spPr bwMode="auto">
          <a:xfrm>
            <a:off x="2463800" y="6182410"/>
            <a:ext cx="3981451" cy="173941"/>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defRPr sz="1800" b="1" cap="none" baseline="0">
                <a:solidFill>
                  <a:schemeClr val="tx2"/>
                </a:solidFill>
              </a:defRPr>
            </a:lvl1pPr>
          </a:lstStyle>
          <a:p>
            <a:pPr marL="0" marR="0" lvl="0" indent="0" algn="l" defTabSz="914400" rtl="0" eaLnBrk="1" fontAlgn="base" latinLnBrk="0" hangingPunct="1">
              <a:lnSpc>
                <a:spcPct val="100000"/>
              </a:lnSpc>
              <a:spcBef>
                <a:spcPct val="0"/>
              </a:spcBef>
              <a:spcAft>
                <a:spcPct val="0"/>
              </a:spcAft>
              <a:buClr>
                <a:schemeClr val="bg1"/>
              </a:buClr>
              <a:buSzPct val="25000"/>
              <a:buFont typeface="Arial"/>
              <a:buChar char="•"/>
              <a:tabLst/>
              <a:defRPr/>
            </a:pPr>
            <a:r>
              <a:rPr kumimoji="0" lang="fi-FI" sz="1100" b="1" i="0" u="none" strike="noStrike" kern="0" cap="none" spc="0" normalizeH="0" baseline="0" noProof="0" dirty="0" err="1" smtClean="0">
                <a:ln>
                  <a:noFill/>
                </a:ln>
                <a:solidFill>
                  <a:schemeClr val="tx2"/>
                </a:solidFill>
                <a:effectLst/>
                <a:uLnTx/>
                <a:uFillTx/>
                <a:latin typeface="+mn-lt"/>
                <a:ea typeface="+mn-ea"/>
                <a:cs typeface="+mn-cs"/>
              </a:rPr>
              <a:t>Finnish</a:t>
            </a:r>
            <a:r>
              <a:rPr kumimoji="0" lang="fi-FI" sz="1100" b="1" i="0" u="none" strike="noStrike" kern="0" cap="none" spc="0" normalizeH="0" baseline="0" noProof="0" dirty="0" smtClean="0">
                <a:ln>
                  <a:noFill/>
                </a:ln>
                <a:solidFill>
                  <a:schemeClr val="tx2"/>
                </a:solidFill>
                <a:effectLst/>
                <a:uLnTx/>
                <a:uFillTx/>
                <a:latin typeface="+mn-lt"/>
                <a:ea typeface="+mn-ea"/>
                <a:cs typeface="+mn-cs"/>
              </a:rPr>
              <a:t> </a:t>
            </a:r>
            <a:r>
              <a:rPr kumimoji="0" lang="fi-FI" sz="1100" b="1" i="0" u="none" strike="noStrike" kern="0" cap="none" spc="0" normalizeH="0" baseline="0" noProof="0" dirty="0" err="1" smtClean="0">
                <a:ln>
                  <a:noFill/>
                </a:ln>
                <a:solidFill>
                  <a:schemeClr val="tx2"/>
                </a:solidFill>
                <a:effectLst/>
                <a:uLnTx/>
                <a:uFillTx/>
                <a:latin typeface="+mn-lt"/>
                <a:ea typeface="+mn-ea"/>
                <a:cs typeface="+mn-cs"/>
              </a:rPr>
              <a:t>Safety</a:t>
            </a:r>
            <a:r>
              <a:rPr kumimoji="0" lang="fi-FI" sz="1100" b="1" i="0" u="none" strike="noStrike" kern="0" cap="none" spc="0" normalizeH="0" baseline="0" noProof="0" dirty="0" smtClean="0">
                <a:ln>
                  <a:noFill/>
                </a:ln>
                <a:solidFill>
                  <a:schemeClr val="tx2"/>
                </a:solidFill>
                <a:effectLst/>
                <a:uLnTx/>
                <a:uFillTx/>
                <a:latin typeface="+mn-lt"/>
                <a:ea typeface="+mn-ea"/>
                <a:cs typeface="+mn-cs"/>
              </a:rPr>
              <a:t> and </a:t>
            </a:r>
            <a:r>
              <a:rPr kumimoji="0" lang="fi-FI" sz="1100" b="1" i="0" u="none" strike="noStrike" kern="0" cap="none" spc="0" normalizeH="0" baseline="0" noProof="0" dirty="0" err="1" smtClean="0">
                <a:ln>
                  <a:noFill/>
                </a:ln>
                <a:solidFill>
                  <a:schemeClr val="tx2"/>
                </a:solidFill>
                <a:effectLst/>
                <a:uLnTx/>
                <a:uFillTx/>
                <a:latin typeface="+mn-lt"/>
                <a:ea typeface="+mn-ea"/>
                <a:cs typeface="+mn-cs"/>
              </a:rPr>
              <a:t>Chemicals</a:t>
            </a:r>
            <a:r>
              <a:rPr kumimoji="0" lang="fi-FI" sz="1100" b="1" i="0" u="none" strike="noStrike" kern="0" cap="none" spc="0" normalizeH="0" baseline="0" noProof="0" dirty="0" smtClean="0">
                <a:ln>
                  <a:noFill/>
                </a:ln>
                <a:solidFill>
                  <a:schemeClr val="tx2"/>
                </a:solidFill>
                <a:effectLst/>
                <a:uLnTx/>
                <a:uFillTx/>
                <a:latin typeface="+mn-lt"/>
                <a:ea typeface="+mn-ea"/>
                <a:cs typeface="+mn-cs"/>
              </a:rPr>
              <a:t> </a:t>
            </a:r>
            <a:r>
              <a:rPr kumimoji="0" lang="fi-FI" sz="1100" b="1" i="0" u="none" strike="noStrike" kern="0" cap="none" spc="0" normalizeH="0" baseline="0" noProof="0" dirty="0" err="1" smtClean="0">
                <a:ln>
                  <a:noFill/>
                </a:ln>
                <a:solidFill>
                  <a:schemeClr val="tx2"/>
                </a:solidFill>
                <a:effectLst/>
                <a:uLnTx/>
                <a:uFillTx/>
                <a:latin typeface="+mn-lt"/>
                <a:ea typeface="+mn-ea"/>
                <a:cs typeface="+mn-cs"/>
              </a:rPr>
              <a:t>Agency</a:t>
            </a:r>
            <a:endParaRPr kumimoji="0" lang="fi-FI" sz="1100" b="1" i="0" u="none" strike="noStrike" kern="0" cap="none" spc="0" normalizeH="0" baseline="0" noProof="0" dirty="0">
              <a:ln>
                <a:noFill/>
              </a:ln>
              <a:solidFill>
                <a:schemeClr val="tx2"/>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Lst>
  <p:hf hdr="0" dt="0"/>
  <p:txStyles>
    <p:titleStyle>
      <a:lvl1pPr algn="l" rtl="0" fontAlgn="base">
        <a:lnSpc>
          <a:spcPts val="3500"/>
        </a:lnSpc>
        <a:spcBef>
          <a:spcPct val="0"/>
        </a:spcBef>
        <a:spcAft>
          <a:spcPct val="0"/>
        </a:spcAft>
        <a:defRPr sz="3200" b="1" baseline="0">
          <a:solidFill>
            <a:schemeClr val="accent2"/>
          </a:solidFill>
          <a:latin typeface="Calibri"/>
          <a:ea typeface="+mj-ea"/>
          <a:cs typeface="Calibri"/>
        </a:defRPr>
      </a:lvl1pPr>
      <a:lvl2pPr algn="l" rtl="0" fontAlgn="base">
        <a:lnSpc>
          <a:spcPts val="3700"/>
        </a:lnSpc>
        <a:spcBef>
          <a:spcPct val="0"/>
        </a:spcBef>
        <a:spcAft>
          <a:spcPct val="0"/>
        </a:spcAft>
        <a:defRPr sz="2800" b="1">
          <a:solidFill>
            <a:srgbClr val="E50053"/>
          </a:solidFill>
          <a:latin typeface="Verdana" pitchFamily="-12" charset="0"/>
        </a:defRPr>
      </a:lvl2pPr>
      <a:lvl3pPr algn="l" rtl="0" fontAlgn="base">
        <a:lnSpc>
          <a:spcPts val="3700"/>
        </a:lnSpc>
        <a:spcBef>
          <a:spcPct val="0"/>
        </a:spcBef>
        <a:spcAft>
          <a:spcPct val="0"/>
        </a:spcAft>
        <a:defRPr sz="2800" b="1">
          <a:solidFill>
            <a:srgbClr val="E50053"/>
          </a:solidFill>
          <a:latin typeface="Verdana" pitchFamily="-12" charset="0"/>
        </a:defRPr>
      </a:lvl3pPr>
      <a:lvl4pPr algn="l" rtl="0" fontAlgn="base">
        <a:lnSpc>
          <a:spcPts val="3700"/>
        </a:lnSpc>
        <a:spcBef>
          <a:spcPct val="0"/>
        </a:spcBef>
        <a:spcAft>
          <a:spcPct val="0"/>
        </a:spcAft>
        <a:defRPr sz="2800" b="1">
          <a:solidFill>
            <a:srgbClr val="E50053"/>
          </a:solidFill>
          <a:latin typeface="Verdana" pitchFamily="-12" charset="0"/>
        </a:defRPr>
      </a:lvl4pPr>
      <a:lvl5pPr algn="l" rtl="0" fontAlgn="base">
        <a:lnSpc>
          <a:spcPts val="3700"/>
        </a:lnSpc>
        <a:spcBef>
          <a:spcPct val="0"/>
        </a:spcBef>
        <a:spcAft>
          <a:spcPct val="0"/>
        </a:spcAft>
        <a:defRPr sz="2800" b="1">
          <a:solidFill>
            <a:srgbClr val="E50053"/>
          </a:solidFill>
          <a:latin typeface="Verdana" pitchFamily="-12" charset="0"/>
        </a:defRPr>
      </a:lvl5pPr>
      <a:lvl6pPr marL="457200" algn="l" rtl="0" fontAlgn="base">
        <a:lnSpc>
          <a:spcPts val="3700"/>
        </a:lnSpc>
        <a:spcBef>
          <a:spcPct val="0"/>
        </a:spcBef>
        <a:spcAft>
          <a:spcPct val="0"/>
        </a:spcAft>
        <a:defRPr sz="2800" b="1">
          <a:solidFill>
            <a:srgbClr val="E50053"/>
          </a:solidFill>
          <a:latin typeface="Verdana" pitchFamily="-12" charset="0"/>
        </a:defRPr>
      </a:lvl6pPr>
      <a:lvl7pPr marL="914400" algn="l" rtl="0" fontAlgn="base">
        <a:lnSpc>
          <a:spcPts val="3700"/>
        </a:lnSpc>
        <a:spcBef>
          <a:spcPct val="0"/>
        </a:spcBef>
        <a:spcAft>
          <a:spcPct val="0"/>
        </a:spcAft>
        <a:defRPr sz="2800" b="1">
          <a:solidFill>
            <a:srgbClr val="E50053"/>
          </a:solidFill>
          <a:latin typeface="Verdana" pitchFamily="-12" charset="0"/>
        </a:defRPr>
      </a:lvl7pPr>
      <a:lvl8pPr marL="1371600" algn="l" rtl="0" fontAlgn="base">
        <a:lnSpc>
          <a:spcPts val="3700"/>
        </a:lnSpc>
        <a:spcBef>
          <a:spcPct val="0"/>
        </a:spcBef>
        <a:spcAft>
          <a:spcPct val="0"/>
        </a:spcAft>
        <a:defRPr sz="2800" b="1">
          <a:solidFill>
            <a:srgbClr val="E50053"/>
          </a:solidFill>
          <a:latin typeface="Verdana" pitchFamily="-12" charset="0"/>
        </a:defRPr>
      </a:lvl8pPr>
      <a:lvl9pPr marL="1828800" algn="l" rtl="0" fontAlgn="base">
        <a:lnSpc>
          <a:spcPts val="3700"/>
        </a:lnSpc>
        <a:spcBef>
          <a:spcPct val="0"/>
        </a:spcBef>
        <a:spcAft>
          <a:spcPct val="0"/>
        </a:spcAft>
        <a:defRPr sz="2800" b="1">
          <a:solidFill>
            <a:srgbClr val="E50053"/>
          </a:solidFill>
          <a:latin typeface="Verdana" pitchFamily="-12" charset="0"/>
        </a:defRPr>
      </a:lvl9pPr>
    </p:titleStyle>
    <p:bodyStyle>
      <a:lvl1pPr marL="0" indent="0" algn="l" rtl="0" fontAlgn="base">
        <a:lnSpc>
          <a:spcPts val="3500"/>
        </a:lnSpc>
        <a:spcBef>
          <a:spcPct val="0"/>
        </a:spcBef>
        <a:spcAft>
          <a:spcPct val="0"/>
        </a:spcAft>
        <a:buClr>
          <a:schemeClr val="bg1"/>
        </a:buClr>
        <a:buSzPct val="25000"/>
        <a:buFont typeface="Arial"/>
        <a:buChar char="•"/>
        <a:defRPr sz="2200" b="1" cap="all" baseline="0">
          <a:solidFill>
            <a:schemeClr val="accent3"/>
          </a:solidFill>
          <a:latin typeface="+mn-lt"/>
          <a:ea typeface="+mn-ea"/>
          <a:cs typeface="+mn-cs"/>
        </a:defRPr>
      </a:lvl1pPr>
      <a:lvl2pPr marL="266700" indent="-266700" algn="l" rtl="0" fontAlgn="base">
        <a:lnSpc>
          <a:spcPts val="3500"/>
        </a:lnSpc>
        <a:spcBef>
          <a:spcPct val="0"/>
        </a:spcBef>
        <a:spcAft>
          <a:spcPct val="0"/>
        </a:spcAft>
        <a:buClr>
          <a:schemeClr val="tx1"/>
        </a:buClr>
        <a:buSzPct val="100000"/>
        <a:buFont typeface="Times" pitchFamily="-12" charset="0"/>
        <a:buChar char="•"/>
        <a:defRPr sz="2500" baseline="0">
          <a:solidFill>
            <a:schemeClr val="tx1"/>
          </a:solidFill>
          <a:latin typeface="+mn-lt"/>
          <a:ea typeface="ＭＳ Ｐゴシック" pitchFamily="-12" charset="-128"/>
        </a:defRPr>
      </a:lvl2pPr>
      <a:lvl3pPr marL="541338" indent="-280988" algn="l" rtl="0" fontAlgn="base">
        <a:lnSpc>
          <a:spcPts val="3500"/>
        </a:lnSpc>
        <a:spcBef>
          <a:spcPct val="0"/>
        </a:spcBef>
        <a:spcAft>
          <a:spcPct val="0"/>
        </a:spcAft>
        <a:buClr>
          <a:schemeClr val="tx1"/>
        </a:buClr>
        <a:buSzPct val="100000"/>
        <a:buFont typeface="Times" pitchFamily="-12" charset="0"/>
        <a:buChar char="•"/>
        <a:tabLst/>
        <a:defRPr sz="2500">
          <a:solidFill>
            <a:schemeClr val="tx1"/>
          </a:solidFill>
          <a:latin typeface="+mn-lt"/>
          <a:ea typeface="ＭＳ Ｐゴシック" pitchFamily="-12" charset="-128"/>
        </a:defRPr>
      </a:lvl3pPr>
      <a:lvl4pPr marL="541338" indent="-280988" algn="l" defTabSz="808038" rtl="0" fontAlgn="base">
        <a:lnSpc>
          <a:spcPts val="3500"/>
        </a:lnSpc>
        <a:spcBef>
          <a:spcPct val="0"/>
        </a:spcBef>
        <a:spcAft>
          <a:spcPct val="0"/>
        </a:spcAft>
        <a:buClr>
          <a:schemeClr val="tx1"/>
        </a:buClr>
        <a:buSzPct val="100000"/>
        <a:buFont typeface="Times" pitchFamily="-12" charset="0"/>
        <a:buChar char="•"/>
        <a:tabLst/>
        <a:defRPr sz="2500">
          <a:solidFill>
            <a:schemeClr val="tx1"/>
          </a:solidFill>
          <a:latin typeface="+mn-lt"/>
          <a:ea typeface="ＭＳ Ｐゴシック" pitchFamily="-12" charset="-128"/>
        </a:defRPr>
      </a:lvl4pPr>
      <a:lvl5pPr marL="541338" indent="-280988" algn="l" rtl="0" fontAlgn="base">
        <a:lnSpc>
          <a:spcPts val="3500"/>
        </a:lnSpc>
        <a:spcBef>
          <a:spcPct val="0"/>
        </a:spcBef>
        <a:spcAft>
          <a:spcPct val="0"/>
        </a:spcAft>
        <a:buClr>
          <a:schemeClr val="tx1"/>
        </a:buClr>
        <a:buSzPct val="100000"/>
        <a:buFont typeface="Times" pitchFamily="-12" charset="0"/>
        <a:buChar char="•"/>
        <a:tabLst/>
        <a:defRPr sz="2500">
          <a:solidFill>
            <a:schemeClr val="tx1"/>
          </a:solidFill>
          <a:latin typeface="+mn-lt"/>
          <a:ea typeface="ＭＳ Ｐゴシック" pitchFamily="-12" charset="-128"/>
        </a:defRPr>
      </a:lvl5pPr>
      <a:lvl6pPr marL="2171700" indent="-195263" algn="l" rtl="0" fontAlgn="base">
        <a:lnSpc>
          <a:spcPts val="3600"/>
        </a:lnSpc>
        <a:spcBef>
          <a:spcPct val="0"/>
        </a:spcBef>
        <a:spcAft>
          <a:spcPct val="0"/>
        </a:spcAft>
        <a:buClr>
          <a:schemeClr val="tx1"/>
        </a:buClr>
        <a:buSzPct val="125000"/>
        <a:buFont typeface="Times" pitchFamily="-12" charset="0"/>
        <a:buChar char="•"/>
        <a:defRPr sz="2100">
          <a:solidFill>
            <a:schemeClr val="tx1"/>
          </a:solidFill>
          <a:latin typeface="+mn-lt"/>
          <a:ea typeface="ＭＳ Ｐゴシック" pitchFamily="-12" charset="-128"/>
        </a:defRPr>
      </a:lvl6pPr>
      <a:lvl7pPr marL="2628900" indent="-195263" algn="l" rtl="0" fontAlgn="base">
        <a:lnSpc>
          <a:spcPts val="3600"/>
        </a:lnSpc>
        <a:spcBef>
          <a:spcPct val="0"/>
        </a:spcBef>
        <a:spcAft>
          <a:spcPct val="0"/>
        </a:spcAft>
        <a:buClr>
          <a:schemeClr val="tx1"/>
        </a:buClr>
        <a:buSzPct val="125000"/>
        <a:buFont typeface="Times" pitchFamily="-12" charset="0"/>
        <a:buChar char="•"/>
        <a:defRPr sz="2100">
          <a:solidFill>
            <a:schemeClr val="tx1"/>
          </a:solidFill>
          <a:latin typeface="+mn-lt"/>
          <a:ea typeface="ＭＳ Ｐゴシック" pitchFamily="-12" charset="-128"/>
        </a:defRPr>
      </a:lvl7pPr>
      <a:lvl8pPr marL="3086100" indent="-195263" algn="l" rtl="0" fontAlgn="base">
        <a:lnSpc>
          <a:spcPts val="3600"/>
        </a:lnSpc>
        <a:spcBef>
          <a:spcPct val="0"/>
        </a:spcBef>
        <a:spcAft>
          <a:spcPct val="0"/>
        </a:spcAft>
        <a:buClr>
          <a:schemeClr val="tx1"/>
        </a:buClr>
        <a:buSzPct val="125000"/>
        <a:buFont typeface="Times" pitchFamily="-12" charset="0"/>
        <a:buChar char="•"/>
        <a:defRPr sz="2100">
          <a:solidFill>
            <a:schemeClr val="tx1"/>
          </a:solidFill>
          <a:latin typeface="+mn-lt"/>
          <a:ea typeface="ＭＳ Ｐゴシック" pitchFamily="-12" charset="-128"/>
        </a:defRPr>
      </a:lvl8pPr>
      <a:lvl9pPr marL="3543300" indent="-195263" algn="l" rtl="0" fontAlgn="base">
        <a:lnSpc>
          <a:spcPts val="3600"/>
        </a:lnSpc>
        <a:spcBef>
          <a:spcPct val="0"/>
        </a:spcBef>
        <a:spcAft>
          <a:spcPct val="0"/>
        </a:spcAft>
        <a:buClr>
          <a:schemeClr val="tx1"/>
        </a:buClr>
        <a:buSzPct val="125000"/>
        <a:buFont typeface="Times" pitchFamily="-12" charset="0"/>
        <a:buChar char="•"/>
        <a:defRPr sz="2100">
          <a:solidFill>
            <a:schemeClr val="tx1"/>
          </a:solidFill>
          <a:latin typeface="+mn-lt"/>
          <a:ea typeface="ＭＳ Ｐゴシック" pitchFamily="-12" charset="-128"/>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tukes.fi/Tiedostot/kemikaalit_kaasu/Onnettomuustutkinnan_vaikuttavuus_Seveso-laitoksilla.pdf" TargetMode="External"/><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6.xml"/><Relationship Id="rId5" Type="http://schemas.openxmlformats.org/officeDocument/2006/relationships/hyperlink" Target="http://94.199.118.186/Tiedostot/tutkimus/ESReDA_Cube.pdf" TargetMode="Externa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10.em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1028700" y="1543050"/>
            <a:ext cx="7490832" cy="2057400"/>
          </a:xfrm>
        </p:spPr>
        <p:txBody>
          <a:bodyPr/>
          <a:lstStyle/>
          <a:p>
            <a:pPr>
              <a:lnSpc>
                <a:spcPct val="100000"/>
              </a:lnSpc>
            </a:pPr>
            <a:r>
              <a:rPr lang="en-US" sz="3200" b="1" dirty="0"/>
              <a:t>Improving the safety of </a:t>
            </a:r>
            <a:r>
              <a:rPr lang="en-US" sz="3200" b="1" dirty="0" err="1"/>
              <a:t>Seveso</a:t>
            </a:r>
            <a:r>
              <a:rPr lang="en-US" sz="3200" b="1" dirty="0"/>
              <a:t>-establishments in Finland by developing the accident investigation process</a:t>
            </a:r>
            <a:endParaRPr lang="fi-FI" sz="3200" b="1" dirty="0"/>
          </a:p>
        </p:txBody>
      </p:sp>
      <p:sp>
        <p:nvSpPr>
          <p:cNvPr id="3" name="Alaotsikko 2"/>
          <p:cNvSpPr>
            <a:spLocks noGrp="1"/>
          </p:cNvSpPr>
          <p:nvPr>
            <p:ph type="subTitle" idx="1"/>
          </p:nvPr>
        </p:nvSpPr>
        <p:spPr/>
        <p:txBody>
          <a:bodyPr/>
          <a:lstStyle/>
          <a:p>
            <a:r>
              <a:rPr lang="fi-FI" dirty="0" smtClean="0"/>
              <a:t>Tanja Heinimaa</a:t>
            </a:r>
            <a:endParaRPr lang="fi-FI" dirty="0"/>
          </a:p>
        </p:txBody>
      </p:sp>
      <p:sp>
        <p:nvSpPr>
          <p:cNvPr id="4" name="Rectangle 3"/>
          <p:cNvSpPr txBox="1">
            <a:spLocks noChangeArrowheads="1"/>
          </p:cNvSpPr>
          <p:nvPr/>
        </p:nvSpPr>
        <p:spPr bwMode="auto">
          <a:xfrm>
            <a:off x="1028699" y="3413838"/>
            <a:ext cx="7241295" cy="768426"/>
          </a:xfrm>
          <a:prstGeom prst="rect">
            <a:avLst/>
          </a:prstGeom>
          <a:noFill/>
          <a:ln w="9525">
            <a:noFill/>
            <a:miter lim="800000"/>
            <a:headEnd/>
            <a:tailEnd/>
          </a:ln>
          <a:effectLst/>
        </p:spPr>
        <p:txBody>
          <a:bodyPr vert="horz" wrap="square" lIns="36000" tIns="0" rIns="0" bIns="0" numCol="1" anchor="t" anchorCtr="0" compatLnSpc="1">
            <a:prstTxWarp prst="textNoShape">
              <a:avLst/>
            </a:prstTxWarp>
          </a:bodyPr>
          <a:lstStyle>
            <a:lvl1pPr marL="0" indent="0" algn="l" rtl="0" fontAlgn="base">
              <a:lnSpc>
                <a:spcPts val="1700"/>
              </a:lnSpc>
              <a:spcBef>
                <a:spcPct val="0"/>
              </a:spcBef>
              <a:spcAft>
                <a:spcPct val="0"/>
              </a:spcAft>
              <a:buClr>
                <a:schemeClr val="bg1"/>
              </a:buClr>
              <a:buSzPct val="25000"/>
              <a:buFont typeface="Arial"/>
              <a:buChar char="•"/>
              <a:defRPr sz="1800" b="0" cap="none" baseline="0">
                <a:solidFill>
                  <a:schemeClr val="tx1"/>
                </a:solidFill>
                <a:latin typeface="+mn-lt"/>
                <a:ea typeface="+mn-ea"/>
                <a:cs typeface="+mn-cs"/>
              </a:defRPr>
            </a:lvl1pPr>
            <a:lvl2pPr marL="266700" indent="-266700" algn="l" rtl="0" fontAlgn="base">
              <a:lnSpc>
                <a:spcPts val="3500"/>
              </a:lnSpc>
              <a:spcBef>
                <a:spcPct val="0"/>
              </a:spcBef>
              <a:spcAft>
                <a:spcPct val="0"/>
              </a:spcAft>
              <a:buClr>
                <a:schemeClr val="tx1"/>
              </a:buClr>
              <a:buSzPct val="100000"/>
              <a:buFont typeface="Times" pitchFamily="-12" charset="0"/>
              <a:buChar char="•"/>
              <a:defRPr sz="2500" baseline="0">
                <a:solidFill>
                  <a:schemeClr val="tx1"/>
                </a:solidFill>
                <a:latin typeface="+mn-lt"/>
                <a:ea typeface="ＭＳ Ｐゴシック" pitchFamily="-12" charset="-128"/>
              </a:defRPr>
            </a:lvl2pPr>
            <a:lvl3pPr marL="541338" indent="-280988" algn="l" rtl="0" fontAlgn="base">
              <a:lnSpc>
                <a:spcPts val="3500"/>
              </a:lnSpc>
              <a:spcBef>
                <a:spcPct val="0"/>
              </a:spcBef>
              <a:spcAft>
                <a:spcPct val="0"/>
              </a:spcAft>
              <a:buClr>
                <a:schemeClr val="tx1"/>
              </a:buClr>
              <a:buSzPct val="100000"/>
              <a:buFont typeface="Times" pitchFamily="-12" charset="0"/>
              <a:buChar char="•"/>
              <a:tabLst/>
              <a:defRPr sz="2500">
                <a:solidFill>
                  <a:schemeClr val="tx1"/>
                </a:solidFill>
                <a:latin typeface="+mn-lt"/>
                <a:ea typeface="ＭＳ Ｐゴシック" pitchFamily="-12" charset="-128"/>
              </a:defRPr>
            </a:lvl3pPr>
            <a:lvl4pPr marL="541338" indent="-280988" algn="l" defTabSz="808038" rtl="0" fontAlgn="base">
              <a:lnSpc>
                <a:spcPts val="3500"/>
              </a:lnSpc>
              <a:spcBef>
                <a:spcPct val="0"/>
              </a:spcBef>
              <a:spcAft>
                <a:spcPct val="0"/>
              </a:spcAft>
              <a:buClr>
                <a:schemeClr val="tx1"/>
              </a:buClr>
              <a:buSzPct val="100000"/>
              <a:buFont typeface="Times" pitchFamily="-12" charset="0"/>
              <a:buChar char="•"/>
              <a:tabLst/>
              <a:defRPr sz="2500">
                <a:solidFill>
                  <a:schemeClr val="tx1"/>
                </a:solidFill>
                <a:latin typeface="+mn-lt"/>
                <a:ea typeface="ＭＳ Ｐゴシック" pitchFamily="-12" charset="-128"/>
              </a:defRPr>
            </a:lvl4pPr>
            <a:lvl5pPr marL="541338" indent="-280988" algn="l" rtl="0" fontAlgn="base">
              <a:lnSpc>
                <a:spcPts val="3500"/>
              </a:lnSpc>
              <a:spcBef>
                <a:spcPct val="0"/>
              </a:spcBef>
              <a:spcAft>
                <a:spcPct val="0"/>
              </a:spcAft>
              <a:buClr>
                <a:schemeClr val="tx1"/>
              </a:buClr>
              <a:buSzPct val="100000"/>
              <a:buFont typeface="Times" pitchFamily="-12" charset="0"/>
              <a:buChar char="•"/>
              <a:tabLst/>
              <a:defRPr sz="2500">
                <a:solidFill>
                  <a:schemeClr val="tx1"/>
                </a:solidFill>
                <a:latin typeface="+mn-lt"/>
                <a:ea typeface="ＭＳ Ｐゴシック" pitchFamily="-12" charset="-128"/>
              </a:defRPr>
            </a:lvl5pPr>
            <a:lvl6pPr marL="2171700" indent="-195263" algn="l" rtl="0" fontAlgn="base">
              <a:lnSpc>
                <a:spcPts val="3600"/>
              </a:lnSpc>
              <a:spcBef>
                <a:spcPct val="0"/>
              </a:spcBef>
              <a:spcAft>
                <a:spcPct val="0"/>
              </a:spcAft>
              <a:buClr>
                <a:schemeClr val="tx1"/>
              </a:buClr>
              <a:buSzPct val="125000"/>
              <a:buFont typeface="Times" pitchFamily="-12" charset="0"/>
              <a:buChar char="•"/>
              <a:defRPr sz="2100">
                <a:solidFill>
                  <a:schemeClr val="tx1"/>
                </a:solidFill>
                <a:latin typeface="+mn-lt"/>
                <a:ea typeface="ＭＳ Ｐゴシック" pitchFamily="-12" charset="-128"/>
              </a:defRPr>
            </a:lvl6pPr>
            <a:lvl7pPr marL="2628900" indent="-195263" algn="l" rtl="0" fontAlgn="base">
              <a:lnSpc>
                <a:spcPts val="3600"/>
              </a:lnSpc>
              <a:spcBef>
                <a:spcPct val="0"/>
              </a:spcBef>
              <a:spcAft>
                <a:spcPct val="0"/>
              </a:spcAft>
              <a:buClr>
                <a:schemeClr val="tx1"/>
              </a:buClr>
              <a:buSzPct val="125000"/>
              <a:buFont typeface="Times" pitchFamily="-12" charset="0"/>
              <a:buChar char="•"/>
              <a:defRPr sz="2100">
                <a:solidFill>
                  <a:schemeClr val="tx1"/>
                </a:solidFill>
                <a:latin typeface="+mn-lt"/>
                <a:ea typeface="ＭＳ Ｐゴシック" pitchFamily="-12" charset="-128"/>
              </a:defRPr>
            </a:lvl7pPr>
            <a:lvl8pPr marL="3086100" indent="-195263" algn="l" rtl="0" fontAlgn="base">
              <a:lnSpc>
                <a:spcPts val="3600"/>
              </a:lnSpc>
              <a:spcBef>
                <a:spcPct val="0"/>
              </a:spcBef>
              <a:spcAft>
                <a:spcPct val="0"/>
              </a:spcAft>
              <a:buClr>
                <a:schemeClr val="tx1"/>
              </a:buClr>
              <a:buSzPct val="125000"/>
              <a:buFont typeface="Times" pitchFamily="-12" charset="0"/>
              <a:buChar char="•"/>
              <a:defRPr sz="2100">
                <a:solidFill>
                  <a:schemeClr val="tx1"/>
                </a:solidFill>
                <a:latin typeface="+mn-lt"/>
                <a:ea typeface="ＭＳ Ｐゴシック" pitchFamily="-12" charset="-128"/>
              </a:defRPr>
            </a:lvl8pPr>
            <a:lvl9pPr marL="3543300" indent="-195263" algn="l" rtl="0" fontAlgn="base">
              <a:lnSpc>
                <a:spcPts val="3600"/>
              </a:lnSpc>
              <a:spcBef>
                <a:spcPct val="0"/>
              </a:spcBef>
              <a:spcAft>
                <a:spcPct val="0"/>
              </a:spcAft>
              <a:buClr>
                <a:schemeClr val="tx1"/>
              </a:buClr>
              <a:buSzPct val="125000"/>
              <a:buFont typeface="Times" pitchFamily="-12" charset="0"/>
              <a:buChar char="•"/>
              <a:defRPr sz="2100">
                <a:solidFill>
                  <a:schemeClr val="tx1"/>
                </a:solidFill>
                <a:latin typeface="+mn-lt"/>
                <a:ea typeface="ＭＳ Ｐゴシック" pitchFamily="-12" charset="-128"/>
              </a:defRPr>
            </a:lvl9pPr>
          </a:lstStyle>
          <a:p>
            <a:pPr>
              <a:buNone/>
            </a:pPr>
            <a:r>
              <a:rPr lang="fi-FI" dirty="0" err="1" smtClean="0"/>
              <a:t>Available</a:t>
            </a:r>
            <a:r>
              <a:rPr lang="fi-FI" dirty="0" smtClean="0"/>
              <a:t> in </a:t>
            </a:r>
            <a:r>
              <a:rPr lang="fi-FI" dirty="0" err="1" smtClean="0"/>
              <a:t>Finnish</a:t>
            </a:r>
            <a:r>
              <a:rPr lang="fi-FI" dirty="0" smtClean="0"/>
              <a:t>:</a:t>
            </a:r>
          </a:p>
          <a:p>
            <a:pPr>
              <a:buNone/>
            </a:pPr>
            <a:r>
              <a:rPr lang="fi-FI" kern="0" dirty="0" smtClean="0">
                <a:hlinkClick r:id="rId3"/>
              </a:rPr>
              <a:t>http</a:t>
            </a:r>
            <a:r>
              <a:rPr lang="fi-FI" kern="0" dirty="0">
                <a:hlinkClick r:id="rId3"/>
              </a:rPr>
              <a:t>://</a:t>
            </a:r>
            <a:r>
              <a:rPr lang="fi-FI" kern="0" dirty="0" smtClean="0">
                <a:hlinkClick r:id="rId3"/>
              </a:rPr>
              <a:t>www.tukes.fi/Tiedostot/kemikaalit_kaasu/Onnettomuustutkinnan_vaikuttavuus_Seveso-laitoksilla.pdf</a:t>
            </a:r>
            <a:endParaRPr lang="fi-FI" sz="2400" dirty="0"/>
          </a:p>
        </p:txBody>
      </p:sp>
    </p:spTree>
    <p:extLst>
      <p:ext uri="{BB962C8B-B14F-4D97-AF65-F5344CB8AC3E}">
        <p14:creationId xmlns:p14="http://schemas.microsoft.com/office/powerpoint/2010/main" val="14070876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smtClean="0"/>
              <a:t>Results</a:t>
            </a:r>
            <a:r>
              <a:rPr lang="fi-FI" dirty="0" smtClean="0"/>
              <a:t> of </a:t>
            </a:r>
            <a:r>
              <a:rPr lang="fi-FI" dirty="0" err="1" smtClean="0"/>
              <a:t>tests</a:t>
            </a:r>
            <a:endParaRPr lang="en-US" dirty="0"/>
          </a:p>
        </p:txBody>
      </p:sp>
      <p:sp>
        <p:nvSpPr>
          <p:cNvPr id="4" name="Dian numeron paikkamerkki 3"/>
          <p:cNvSpPr>
            <a:spLocks noGrp="1"/>
          </p:cNvSpPr>
          <p:nvPr>
            <p:ph type="sldNum" sz="quarter" idx="12"/>
          </p:nvPr>
        </p:nvSpPr>
        <p:spPr/>
        <p:txBody>
          <a:bodyPr/>
          <a:lstStyle/>
          <a:p>
            <a:fld id="{BCD6909E-D8AF-4772-B890-1E178F2BE68E}" type="slidenum">
              <a:rPr lang="en-US" smtClean="0"/>
              <a:pPr/>
              <a:t>10</a:t>
            </a:fld>
            <a:endParaRPr lang="en-US" dirty="0"/>
          </a:p>
        </p:txBody>
      </p:sp>
      <p:sp>
        <p:nvSpPr>
          <p:cNvPr id="5" name="Sisällön paikkamerkki 4"/>
          <p:cNvSpPr>
            <a:spLocks noGrp="1"/>
          </p:cNvSpPr>
          <p:nvPr>
            <p:ph sz="quarter" idx="13"/>
          </p:nvPr>
        </p:nvSpPr>
        <p:spPr/>
        <p:txBody>
          <a:bodyPr/>
          <a:lstStyle/>
          <a:p>
            <a:pPr lvl="1"/>
            <a:r>
              <a:rPr lang="en-US" u="sng" dirty="0">
                <a:ea typeface="Calibri"/>
                <a:cs typeface="Times New Roman" pitchFamily="18" charset="0"/>
              </a:rPr>
              <a:t>Deviation </a:t>
            </a:r>
            <a:r>
              <a:rPr lang="en-US" u="sng" dirty="0" smtClean="0">
                <a:ea typeface="Calibri"/>
                <a:cs typeface="Times New Roman" pitchFamily="18" charset="0"/>
              </a:rPr>
              <a:t>investigation</a:t>
            </a:r>
            <a:r>
              <a:rPr lang="en-US" dirty="0" smtClean="0">
                <a:ea typeface="Calibri"/>
                <a:cs typeface="Times New Roman" pitchFamily="18" charset="0"/>
              </a:rPr>
              <a:t>: At the </a:t>
            </a:r>
            <a:r>
              <a:rPr lang="en-US" i="1" dirty="0" smtClean="0">
                <a:solidFill>
                  <a:schemeClr val="accent2"/>
                </a:solidFill>
                <a:ea typeface="Calibri"/>
                <a:cs typeface="Times New Roman" pitchFamily="18" charset="0"/>
              </a:rPr>
              <a:t>beginning</a:t>
            </a:r>
            <a:r>
              <a:rPr lang="en-US" dirty="0" smtClean="0">
                <a:ea typeface="Calibri"/>
                <a:cs typeface="Times New Roman" pitchFamily="18" charset="0"/>
              </a:rPr>
              <a:t> of AI many </a:t>
            </a:r>
            <a:r>
              <a:rPr lang="en-US" i="1" dirty="0" smtClean="0">
                <a:solidFill>
                  <a:schemeClr val="accent2"/>
                </a:solidFill>
                <a:ea typeface="Calibri"/>
                <a:cs typeface="Times New Roman" pitchFamily="18" charset="0"/>
              </a:rPr>
              <a:t>deviations</a:t>
            </a:r>
            <a:r>
              <a:rPr lang="en-US" dirty="0" smtClean="0">
                <a:ea typeface="Calibri"/>
                <a:cs typeface="Times New Roman" pitchFamily="18" charset="0"/>
              </a:rPr>
              <a:t> of normal can be listed -&gt; many </a:t>
            </a:r>
            <a:r>
              <a:rPr lang="en-US" dirty="0" err="1" smtClean="0">
                <a:ea typeface="Calibri"/>
                <a:cs typeface="Times New Roman" pitchFamily="18" charset="0"/>
              </a:rPr>
              <a:t>improvments</a:t>
            </a:r>
            <a:r>
              <a:rPr lang="en-US" dirty="0" smtClean="0">
                <a:ea typeface="Calibri"/>
                <a:cs typeface="Times New Roman" pitchFamily="18" charset="0"/>
              </a:rPr>
              <a:t>. However the causality to the accident is not confident.</a:t>
            </a:r>
          </a:p>
          <a:p>
            <a:pPr lvl="1"/>
            <a:r>
              <a:rPr lang="en-US" u="sng" dirty="0">
                <a:ea typeface="Calibri"/>
                <a:cs typeface="Times New Roman" pitchFamily="18" charset="0"/>
              </a:rPr>
              <a:t>STEP</a:t>
            </a:r>
            <a:r>
              <a:rPr lang="en-US" dirty="0">
                <a:ea typeface="Calibri"/>
                <a:cs typeface="Times New Roman" pitchFamily="18" charset="0"/>
              </a:rPr>
              <a:t> is particularly suitable </a:t>
            </a:r>
            <a:r>
              <a:rPr lang="en-US" dirty="0" smtClean="0">
                <a:ea typeface="Calibri"/>
                <a:cs typeface="Times New Roman" pitchFamily="18" charset="0"/>
              </a:rPr>
              <a:t>at the beginning for the </a:t>
            </a:r>
            <a:r>
              <a:rPr lang="en-US" i="1" dirty="0" smtClean="0">
                <a:solidFill>
                  <a:schemeClr val="accent2"/>
                </a:solidFill>
                <a:ea typeface="Calibri"/>
                <a:cs typeface="Times New Roman" pitchFamily="18" charset="0"/>
              </a:rPr>
              <a:t>documentation</a:t>
            </a:r>
            <a:r>
              <a:rPr lang="en-US" dirty="0" smtClean="0">
                <a:ea typeface="Calibri"/>
                <a:cs typeface="Times New Roman" pitchFamily="18" charset="0"/>
              </a:rPr>
              <a:t> of the collected data and to determine the need of </a:t>
            </a:r>
            <a:r>
              <a:rPr lang="en-US" i="1" dirty="0" smtClean="0">
                <a:solidFill>
                  <a:schemeClr val="accent2"/>
                </a:solidFill>
                <a:ea typeface="Calibri"/>
                <a:cs typeface="Times New Roman" pitchFamily="18" charset="0"/>
              </a:rPr>
              <a:t>additional data</a:t>
            </a:r>
          </a:p>
          <a:p>
            <a:pPr lvl="1"/>
            <a:r>
              <a:rPr lang="fi-FI" u="sng" dirty="0" err="1">
                <a:ea typeface="Calibri"/>
                <a:cs typeface="Times New Roman" pitchFamily="18" charset="0"/>
              </a:rPr>
              <a:t>AcciMap</a:t>
            </a:r>
            <a:r>
              <a:rPr lang="fi-FI" dirty="0" smtClean="0">
                <a:ea typeface="Calibri"/>
                <a:cs typeface="Times New Roman" pitchFamily="18" charset="0"/>
              </a:rPr>
              <a:t> </a:t>
            </a:r>
            <a:r>
              <a:rPr lang="fi-FI" dirty="0">
                <a:ea typeface="Calibri"/>
                <a:cs typeface="Times New Roman" pitchFamily="18" charset="0"/>
              </a:rPr>
              <a:t>is </a:t>
            </a:r>
            <a:r>
              <a:rPr lang="fi-FI" i="1" dirty="0" err="1" smtClean="0">
                <a:solidFill>
                  <a:schemeClr val="accent2"/>
                </a:solidFill>
                <a:ea typeface="Calibri"/>
                <a:cs typeface="Times New Roman" pitchFamily="18" charset="0"/>
              </a:rPr>
              <a:t>descriptive</a:t>
            </a:r>
            <a:r>
              <a:rPr lang="fi-FI" i="1" dirty="0" smtClean="0">
                <a:solidFill>
                  <a:schemeClr val="accent2"/>
                </a:solidFill>
                <a:ea typeface="Calibri"/>
                <a:cs typeface="Times New Roman" pitchFamily="18" charset="0"/>
              </a:rPr>
              <a:t> in the </a:t>
            </a:r>
            <a:r>
              <a:rPr lang="fi-FI" i="1" dirty="0" err="1" smtClean="0">
                <a:solidFill>
                  <a:schemeClr val="accent2"/>
                </a:solidFill>
                <a:ea typeface="Calibri"/>
                <a:cs typeface="Times New Roman" pitchFamily="18" charset="0"/>
              </a:rPr>
              <a:t>authority’s</a:t>
            </a:r>
            <a:r>
              <a:rPr lang="fi-FI" i="1" dirty="0" smtClean="0">
                <a:solidFill>
                  <a:schemeClr val="accent2"/>
                </a:solidFill>
                <a:ea typeface="Calibri"/>
                <a:cs typeface="Times New Roman" pitchFamily="18" charset="0"/>
              </a:rPr>
              <a:t> </a:t>
            </a:r>
            <a:r>
              <a:rPr lang="fi-FI" i="1" dirty="0" err="1" smtClean="0">
                <a:solidFill>
                  <a:schemeClr val="accent2"/>
                </a:solidFill>
                <a:ea typeface="Calibri"/>
                <a:cs typeface="Times New Roman" pitchFamily="18" charset="0"/>
              </a:rPr>
              <a:t>investigation</a:t>
            </a:r>
            <a:r>
              <a:rPr lang="fi-FI" i="1" dirty="0" smtClean="0">
                <a:solidFill>
                  <a:schemeClr val="accent2"/>
                </a:solidFill>
                <a:ea typeface="Calibri"/>
                <a:cs typeface="Times New Roman" pitchFamily="18" charset="0"/>
              </a:rPr>
              <a:t> </a:t>
            </a:r>
            <a:r>
              <a:rPr lang="fi-FI" dirty="0" err="1" smtClean="0">
                <a:ea typeface="Calibri"/>
                <a:cs typeface="Times New Roman" pitchFamily="18" charset="0"/>
              </a:rPr>
              <a:t>report</a:t>
            </a:r>
            <a:r>
              <a:rPr lang="fi-FI" dirty="0" smtClean="0">
                <a:ea typeface="Calibri"/>
                <a:cs typeface="Times New Roman" pitchFamily="18" charset="0"/>
              </a:rPr>
              <a:t> (</a:t>
            </a:r>
            <a:r>
              <a:rPr lang="fi-FI" dirty="0" err="1" smtClean="0">
                <a:ea typeface="Calibri"/>
                <a:cs typeface="Times New Roman" pitchFamily="18" charset="0"/>
              </a:rPr>
              <a:t>sociotechnical</a:t>
            </a:r>
            <a:r>
              <a:rPr lang="fi-FI" dirty="0" smtClean="0">
                <a:ea typeface="Calibri"/>
                <a:cs typeface="Times New Roman" pitchFamily="18" charset="0"/>
              </a:rPr>
              <a:t> </a:t>
            </a:r>
            <a:r>
              <a:rPr lang="fi-FI" dirty="0" err="1" smtClean="0">
                <a:ea typeface="Calibri"/>
                <a:cs typeface="Times New Roman" pitchFamily="18" charset="0"/>
              </a:rPr>
              <a:t>levels</a:t>
            </a:r>
            <a:r>
              <a:rPr lang="fi-FI" dirty="0" smtClean="0">
                <a:ea typeface="Calibri"/>
                <a:cs typeface="Times New Roman" pitchFamily="18" charset="0"/>
              </a:rPr>
              <a:t>, </a:t>
            </a:r>
            <a:r>
              <a:rPr lang="fi-FI" dirty="0" err="1" smtClean="0">
                <a:ea typeface="Calibri"/>
                <a:cs typeface="Times New Roman" pitchFamily="18" charset="0"/>
              </a:rPr>
              <a:t>incl</a:t>
            </a:r>
            <a:r>
              <a:rPr lang="fi-FI" dirty="0" smtClean="0">
                <a:ea typeface="Calibri"/>
                <a:cs typeface="Times New Roman" pitchFamily="18" charset="0"/>
              </a:rPr>
              <a:t>. </a:t>
            </a:r>
            <a:r>
              <a:rPr lang="fi-FI" dirty="0" err="1">
                <a:ea typeface="Calibri"/>
                <a:cs typeface="Times New Roman" pitchFamily="18" charset="0"/>
              </a:rPr>
              <a:t>l</a:t>
            </a:r>
            <a:r>
              <a:rPr lang="fi-FI" dirty="0" err="1" smtClean="0">
                <a:ea typeface="Calibri"/>
                <a:cs typeface="Times New Roman" pitchFamily="18" charset="0"/>
              </a:rPr>
              <a:t>egislation</a:t>
            </a:r>
            <a:r>
              <a:rPr lang="fi-FI" dirty="0" smtClean="0">
                <a:ea typeface="Calibri"/>
                <a:cs typeface="Times New Roman" pitchFamily="18" charset="0"/>
              </a:rPr>
              <a:t>)</a:t>
            </a:r>
            <a:endParaRPr lang="en-US" dirty="0">
              <a:ea typeface="Calibri"/>
              <a:cs typeface="Times New Roman" pitchFamily="18" charset="0"/>
            </a:endParaRPr>
          </a:p>
          <a:p>
            <a:pPr lvl="1"/>
            <a:endParaRPr lang="fi-FI" dirty="0" smtClean="0"/>
          </a:p>
          <a:p>
            <a:pPr lvl="1"/>
            <a:endParaRPr 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8733" y="189571"/>
            <a:ext cx="2735726" cy="1291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68115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smtClean="0"/>
              <a:t>Results</a:t>
            </a:r>
            <a:r>
              <a:rPr lang="fi-FI" dirty="0" smtClean="0"/>
              <a:t> of </a:t>
            </a:r>
            <a:r>
              <a:rPr lang="fi-FI" dirty="0" err="1" smtClean="0"/>
              <a:t>tests</a:t>
            </a:r>
            <a:r>
              <a:rPr lang="fi-FI" dirty="0" smtClean="0"/>
              <a:t> </a:t>
            </a:r>
            <a:endParaRPr lang="en-US" dirty="0"/>
          </a:p>
        </p:txBody>
      </p:sp>
      <p:sp>
        <p:nvSpPr>
          <p:cNvPr id="4" name="Dian numeron paikkamerkki 3"/>
          <p:cNvSpPr>
            <a:spLocks noGrp="1"/>
          </p:cNvSpPr>
          <p:nvPr>
            <p:ph type="sldNum" sz="quarter" idx="12"/>
          </p:nvPr>
        </p:nvSpPr>
        <p:spPr/>
        <p:txBody>
          <a:bodyPr/>
          <a:lstStyle/>
          <a:p>
            <a:fld id="{BCD6909E-D8AF-4772-B890-1E178F2BE68E}" type="slidenum">
              <a:rPr lang="en-US" smtClean="0"/>
              <a:pPr/>
              <a:t>11</a:t>
            </a:fld>
            <a:endParaRPr lang="en-US" dirty="0"/>
          </a:p>
        </p:txBody>
      </p:sp>
      <p:sp>
        <p:nvSpPr>
          <p:cNvPr id="5" name="Sisällön paikkamerkki 4"/>
          <p:cNvSpPr>
            <a:spLocks noGrp="1"/>
          </p:cNvSpPr>
          <p:nvPr>
            <p:ph sz="quarter" idx="13"/>
          </p:nvPr>
        </p:nvSpPr>
        <p:spPr/>
        <p:txBody>
          <a:bodyPr/>
          <a:lstStyle/>
          <a:p>
            <a:pPr lvl="1"/>
            <a:r>
              <a:rPr lang="en-US" u="sng" dirty="0" smtClean="0">
                <a:ea typeface="Calibri"/>
                <a:cs typeface="Times New Roman" pitchFamily="18" charset="0"/>
              </a:rPr>
              <a:t>MTO</a:t>
            </a:r>
            <a:r>
              <a:rPr lang="en-US" dirty="0" smtClean="0">
                <a:ea typeface="Calibri"/>
                <a:cs typeface="Times New Roman" pitchFamily="18" charset="0"/>
              </a:rPr>
              <a:t>: With “</a:t>
            </a:r>
            <a:r>
              <a:rPr lang="en-US" i="1" dirty="0" smtClean="0">
                <a:solidFill>
                  <a:schemeClr val="accent2"/>
                </a:solidFill>
                <a:ea typeface="Calibri"/>
                <a:cs typeface="Times New Roman" pitchFamily="18" charset="0"/>
              </a:rPr>
              <a:t>why</a:t>
            </a:r>
            <a:r>
              <a:rPr lang="en-US" dirty="0" smtClean="0">
                <a:ea typeface="Calibri"/>
                <a:cs typeface="Times New Roman" pitchFamily="18" charset="0"/>
              </a:rPr>
              <a:t>”-questions it is possible to </a:t>
            </a:r>
            <a:r>
              <a:rPr lang="en-US" dirty="0" err="1" smtClean="0">
                <a:ea typeface="Calibri"/>
                <a:cs typeface="Times New Roman" pitchFamily="18" charset="0"/>
              </a:rPr>
              <a:t>recognise</a:t>
            </a:r>
            <a:r>
              <a:rPr lang="en-US" dirty="0" smtClean="0">
                <a:ea typeface="Calibri"/>
                <a:cs typeface="Times New Roman" pitchFamily="18" charset="0"/>
              </a:rPr>
              <a:t>  </a:t>
            </a:r>
            <a:r>
              <a:rPr lang="en-US" i="1" dirty="0" err="1" smtClean="0">
                <a:solidFill>
                  <a:schemeClr val="accent2"/>
                </a:solidFill>
                <a:ea typeface="Calibri"/>
                <a:cs typeface="Times New Roman" pitchFamily="18" charset="0"/>
              </a:rPr>
              <a:t>organisational</a:t>
            </a:r>
            <a:r>
              <a:rPr lang="en-US" dirty="0" smtClean="0">
                <a:ea typeface="Calibri"/>
                <a:cs typeface="Times New Roman" pitchFamily="18" charset="0"/>
              </a:rPr>
              <a:t> reasons behind the accident quickly. Used method in Sweden.</a:t>
            </a:r>
          </a:p>
          <a:p>
            <a:pPr lvl="1"/>
            <a:r>
              <a:rPr lang="en-US" u="sng" dirty="0" smtClean="0">
                <a:ea typeface="Calibri"/>
                <a:cs typeface="Times New Roman" pitchFamily="18" charset="0"/>
              </a:rPr>
              <a:t>Fault tree analysis</a:t>
            </a:r>
            <a:r>
              <a:rPr lang="en-US" dirty="0" smtClean="0">
                <a:ea typeface="Calibri"/>
                <a:cs typeface="Times New Roman" pitchFamily="18" charset="0"/>
              </a:rPr>
              <a:t> </a:t>
            </a:r>
            <a:r>
              <a:rPr lang="en-US" dirty="0">
                <a:ea typeface="Calibri"/>
                <a:cs typeface="Times New Roman" pitchFamily="18" charset="0"/>
              </a:rPr>
              <a:t>is </a:t>
            </a:r>
            <a:r>
              <a:rPr lang="en-US" dirty="0" smtClean="0">
                <a:ea typeface="Calibri"/>
                <a:cs typeface="Times New Roman" pitchFamily="18" charset="0"/>
              </a:rPr>
              <a:t>suitable for analysis of </a:t>
            </a:r>
            <a:r>
              <a:rPr lang="en-US" i="1" dirty="0" smtClean="0">
                <a:solidFill>
                  <a:schemeClr val="accent2"/>
                </a:solidFill>
                <a:ea typeface="Calibri"/>
                <a:cs typeface="Times New Roman" pitchFamily="18" charset="0"/>
              </a:rPr>
              <a:t>technical </a:t>
            </a:r>
            <a:r>
              <a:rPr lang="en-US" dirty="0" smtClean="0">
                <a:ea typeface="Calibri"/>
                <a:cs typeface="Times New Roman" pitchFamily="18" charset="0"/>
              </a:rPr>
              <a:t>reasons</a:t>
            </a:r>
          </a:p>
          <a:p>
            <a:pPr lvl="1"/>
            <a:r>
              <a:rPr lang="fi-FI" u="sng" dirty="0" err="1" smtClean="0">
                <a:ea typeface="Calibri"/>
                <a:cs typeface="Times New Roman" pitchFamily="18" charset="0"/>
              </a:rPr>
              <a:t>Event</a:t>
            </a:r>
            <a:r>
              <a:rPr lang="fi-FI" u="sng" dirty="0" smtClean="0">
                <a:ea typeface="Calibri"/>
                <a:cs typeface="Times New Roman" pitchFamily="18" charset="0"/>
              </a:rPr>
              <a:t> </a:t>
            </a:r>
            <a:r>
              <a:rPr lang="fi-FI" u="sng" dirty="0" err="1" smtClean="0">
                <a:ea typeface="Calibri"/>
                <a:cs typeface="Times New Roman" pitchFamily="18" charset="0"/>
              </a:rPr>
              <a:t>tree</a:t>
            </a:r>
            <a:r>
              <a:rPr lang="fi-FI" u="sng" dirty="0" smtClean="0">
                <a:ea typeface="Calibri"/>
                <a:cs typeface="Times New Roman" pitchFamily="18" charset="0"/>
              </a:rPr>
              <a:t> </a:t>
            </a:r>
            <a:r>
              <a:rPr lang="fi-FI" u="sng" dirty="0" err="1" smtClean="0">
                <a:ea typeface="Calibri"/>
                <a:cs typeface="Times New Roman" pitchFamily="18" charset="0"/>
              </a:rPr>
              <a:t>analysis</a:t>
            </a:r>
            <a:r>
              <a:rPr lang="fi-FI" dirty="0" smtClean="0">
                <a:ea typeface="Calibri"/>
                <a:cs typeface="Times New Roman" pitchFamily="18" charset="0"/>
              </a:rPr>
              <a:t> </a:t>
            </a:r>
            <a:r>
              <a:rPr lang="fi-FI" dirty="0" err="1" smtClean="0">
                <a:ea typeface="Calibri"/>
                <a:cs typeface="Times New Roman" pitchFamily="18" charset="0"/>
              </a:rPr>
              <a:t>can</a:t>
            </a:r>
            <a:r>
              <a:rPr lang="fi-FI" dirty="0" smtClean="0">
                <a:ea typeface="Calibri"/>
                <a:cs typeface="Times New Roman" pitchFamily="18" charset="0"/>
              </a:rPr>
              <a:t> </a:t>
            </a:r>
            <a:r>
              <a:rPr lang="fi-FI" dirty="0" err="1" smtClean="0">
                <a:ea typeface="Calibri"/>
                <a:cs typeface="Times New Roman" pitchFamily="18" charset="0"/>
              </a:rPr>
              <a:t>be</a:t>
            </a:r>
            <a:r>
              <a:rPr lang="fi-FI" dirty="0" smtClean="0">
                <a:ea typeface="Calibri"/>
                <a:cs typeface="Times New Roman" pitchFamily="18" charset="0"/>
              </a:rPr>
              <a:t> </a:t>
            </a:r>
            <a:r>
              <a:rPr lang="fi-FI" dirty="0" err="1" smtClean="0">
                <a:ea typeface="Calibri"/>
                <a:cs typeface="Times New Roman" pitchFamily="18" charset="0"/>
              </a:rPr>
              <a:t>applied</a:t>
            </a:r>
            <a:r>
              <a:rPr lang="fi-FI" dirty="0" smtClean="0">
                <a:ea typeface="Calibri"/>
                <a:cs typeface="Times New Roman" pitchFamily="18" charset="0"/>
              </a:rPr>
              <a:t> </a:t>
            </a:r>
            <a:r>
              <a:rPr lang="fi-FI" dirty="0" err="1" smtClean="0">
                <a:ea typeface="Calibri"/>
                <a:cs typeface="Times New Roman" pitchFamily="18" charset="0"/>
              </a:rPr>
              <a:t>fx</a:t>
            </a:r>
            <a:r>
              <a:rPr lang="fi-FI" dirty="0" smtClean="0">
                <a:ea typeface="Calibri"/>
                <a:cs typeface="Times New Roman" pitchFamily="18" charset="0"/>
              </a:rPr>
              <a:t>. </a:t>
            </a:r>
            <a:r>
              <a:rPr lang="fi-FI" dirty="0" err="1" smtClean="0">
                <a:ea typeface="Calibri"/>
                <a:cs typeface="Times New Roman" pitchFamily="18" charset="0"/>
              </a:rPr>
              <a:t>evaluation</a:t>
            </a:r>
            <a:r>
              <a:rPr lang="fi-FI" dirty="0" smtClean="0">
                <a:ea typeface="Calibri"/>
                <a:cs typeface="Times New Roman" pitchFamily="18" charset="0"/>
              </a:rPr>
              <a:t> of the </a:t>
            </a:r>
            <a:r>
              <a:rPr lang="fi-FI" i="1" dirty="0" err="1" smtClean="0">
                <a:solidFill>
                  <a:schemeClr val="accent2"/>
                </a:solidFill>
                <a:ea typeface="Calibri"/>
                <a:cs typeface="Times New Roman" pitchFamily="18" charset="0"/>
              </a:rPr>
              <a:t>worst</a:t>
            </a:r>
            <a:r>
              <a:rPr lang="fi-FI" i="1" dirty="0" smtClean="0">
                <a:solidFill>
                  <a:schemeClr val="accent2"/>
                </a:solidFill>
                <a:ea typeface="Calibri"/>
                <a:cs typeface="Times New Roman" pitchFamily="18" charset="0"/>
              </a:rPr>
              <a:t> </a:t>
            </a:r>
            <a:r>
              <a:rPr lang="fi-FI" i="1" dirty="0" err="1" smtClean="0">
                <a:solidFill>
                  <a:schemeClr val="accent2"/>
                </a:solidFill>
                <a:ea typeface="Calibri"/>
                <a:cs typeface="Times New Roman" pitchFamily="18" charset="0"/>
              </a:rPr>
              <a:t>scenario</a:t>
            </a:r>
            <a:r>
              <a:rPr lang="fi-FI" i="1" dirty="0" smtClean="0">
                <a:solidFill>
                  <a:schemeClr val="accent2"/>
                </a:solidFill>
                <a:ea typeface="Calibri"/>
                <a:cs typeface="Times New Roman" pitchFamily="18" charset="0"/>
              </a:rPr>
              <a:t> </a:t>
            </a:r>
            <a:r>
              <a:rPr lang="fi-FI" dirty="0" smtClean="0">
                <a:ea typeface="Calibri"/>
                <a:cs typeface="Times New Roman" pitchFamily="18" charset="0"/>
              </a:rPr>
              <a:t>(</a:t>
            </a:r>
            <a:r>
              <a:rPr lang="fi-FI" dirty="0" err="1" smtClean="0">
                <a:ea typeface="Calibri"/>
                <a:cs typeface="Times New Roman" pitchFamily="18" charset="0"/>
              </a:rPr>
              <a:t>consequences</a:t>
            </a:r>
            <a:r>
              <a:rPr lang="fi-FI" dirty="0" smtClean="0">
                <a:ea typeface="Calibri"/>
                <a:cs typeface="Times New Roman" pitchFamily="18" charset="0"/>
              </a:rPr>
              <a:t>?) and </a:t>
            </a:r>
            <a:r>
              <a:rPr lang="fi-FI" dirty="0" err="1" smtClean="0">
                <a:ea typeface="Calibri"/>
                <a:cs typeface="Times New Roman" pitchFamily="18" charset="0"/>
              </a:rPr>
              <a:t>why</a:t>
            </a:r>
            <a:r>
              <a:rPr lang="fi-FI" dirty="0" smtClean="0">
                <a:ea typeface="Calibri"/>
                <a:cs typeface="Times New Roman" pitchFamily="18" charset="0"/>
              </a:rPr>
              <a:t> the </a:t>
            </a:r>
            <a:r>
              <a:rPr lang="fi-FI" dirty="0" err="1" smtClean="0">
                <a:ea typeface="Calibri"/>
                <a:cs typeface="Times New Roman" pitchFamily="18" charset="0"/>
              </a:rPr>
              <a:t>worst</a:t>
            </a:r>
            <a:r>
              <a:rPr lang="fi-FI" dirty="0" smtClean="0">
                <a:ea typeface="Calibri"/>
                <a:cs typeface="Times New Roman" pitchFamily="18" charset="0"/>
              </a:rPr>
              <a:t> case </a:t>
            </a:r>
            <a:r>
              <a:rPr lang="fi-FI" i="1" dirty="0" err="1" smtClean="0">
                <a:solidFill>
                  <a:schemeClr val="accent2"/>
                </a:solidFill>
                <a:ea typeface="Calibri"/>
                <a:cs typeface="Times New Roman" pitchFamily="18" charset="0"/>
              </a:rPr>
              <a:t>didn’t</a:t>
            </a:r>
            <a:r>
              <a:rPr lang="fi-FI" i="1" dirty="0" smtClean="0">
                <a:solidFill>
                  <a:schemeClr val="accent2"/>
                </a:solidFill>
                <a:ea typeface="Calibri"/>
                <a:cs typeface="Times New Roman" pitchFamily="18" charset="0"/>
              </a:rPr>
              <a:t> </a:t>
            </a:r>
            <a:r>
              <a:rPr lang="fi-FI" i="1" dirty="0" err="1" smtClean="0">
                <a:solidFill>
                  <a:schemeClr val="accent2"/>
                </a:solidFill>
                <a:ea typeface="Calibri"/>
                <a:cs typeface="Times New Roman" pitchFamily="18" charset="0"/>
              </a:rPr>
              <a:t>occur</a:t>
            </a:r>
            <a:r>
              <a:rPr lang="fi-FI" i="1" dirty="0" smtClean="0">
                <a:solidFill>
                  <a:schemeClr val="accent2"/>
                </a:solidFill>
                <a:ea typeface="Calibri"/>
                <a:cs typeface="Times New Roman" pitchFamily="18" charset="0"/>
              </a:rPr>
              <a:t> </a:t>
            </a:r>
            <a:r>
              <a:rPr lang="fi-FI" dirty="0" smtClean="0">
                <a:ea typeface="Calibri"/>
                <a:cs typeface="Times New Roman" pitchFamily="18" charset="0"/>
              </a:rPr>
              <a:t>(</a:t>
            </a:r>
            <a:r>
              <a:rPr lang="fi-FI" dirty="0" err="1" smtClean="0">
                <a:ea typeface="Calibri"/>
                <a:cs typeface="Times New Roman" pitchFamily="18" charset="0"/>
              </a:rPr>
              <a:t>success</a:t>
            </a:r>
            <a:r>
              <a:rPr lang="fi-FI" dirty="0" smtClean="0">
                <a:ea typeface="Calibri"/>
                <a:cs typeface="Times New Roman" pitchFamily="18" charset="0"/>
              </a:rPr>
              <a:t>?)</a:t>
            </a:r>
          </a:p>
          <a:p>
            <a:pPr lvl="1"/>
            <a:r>
              <a:rPr lang="fi-FI" u="sng" dirty="0" err="1" smtClean="0">
                <a:ea typeface="Calibri"/>
                <a:cs typeface="Times New Roman" pitchFamily="18" charset="0"/>
              </a:rPr>
              <a:t>Bow</a:t>
            </a:r>
            <a:r>
              <a:rPr lang="fi-FI" u="sng" dirty="0" smtClean="0">
                <a:ea typeface="Calibri"/>
                <a:cs typeface="Times New Roman" pitchFamily="18" charset="0"/>
              </a:rPr>
              <a:t> tie </a:t>
            </a:r>
            <a:r>
              <a:rPr lang="fi-FI" dirty="0" smtClean="0">
                <a:ea typeface="Calibri"/>
                <a:cs typeface="Times New Roman" pitchFamily="18" charset="0"/>
              </a:rPr>
              <a:t>is an </a:t>
            </a:r>
            <a:r>
              <a:rPr lang="fi-FI" i="1" dirty="0" err="1" smtClean="0">
                <a:solidFill>
                  <a:schemeClr val="accent2"/>
                </a:solidFill>
                <a:ea typeface="Calibri"/>
                <a:cs typeface="Times New Roman" pitchFamily="18" charset="0"/>
              </a:rPr>
              <a:t>illustrative</a:t>
            </a:r>
            <a:r>
              <a:rPr lang="fi-FI" i="1" dirty="0" smtClean="0">
                <a:solidFill>
                  <a:schemeClr val="accent2"/>
                </a:solidFill>
                <a:ea typeface="Calibri"/>
                <a:cs typeface="Times New Roman" pitchFamily="18" charset="0"/>
              </a:rPr>
              <a:t> </a:t>
            </a:r>
            <a:r>
              <a:rPr lang="fi-FI" i="1" dirty="0" err="1" smtClean="0">
                <a:solidFill>
                  <a:schemeClr val="accent2"/>
                </a:solidFill>
                <a:ea typeface="Calibri"/>
                <a:cs typeface="Times New Roman" pitchFamily="18" charset="0"/>
              </a:rPr>
              <a:t>summary</a:t>
            </a:r>
            <a:r>
              <a:rPr lang="fi-FI" i="1" dirty="0" smtClean="0">
                <a:solidFill>
                  <a:schemeClr val="accent2"/>
                </a:solidFill>
                <a:ea typeface="Calibri"/>
                <a:cs typeface="Times New Roman" pitchFamily="18" charset="0"/>
              </a:rPr>
              <a:t> </a:t>
            </a:r>
            <a:r>
              <a:rPr lang="fi-FI" i="1" dirty="0" smtClean="0">
                <a:solidFill>
                  <a:schemeClr val="accent2"/>
                </a:solidFill>
                <a:ea typeface="Calibri"/>
                <a:cs typeface="Times New Roman" pitchFamily="18" charset="0"/>
              </a:rPr>
              <a:t>in </a:t>
            </a:r>
            <a:r>
              <a:rPr lang="fi-FI" i="1" dirty="0" err="1" smtClean="0">
                <a:solidFill>
                  <a:schemeClr val="accent2"/>
                </a:solidFill>
                <a:ea typeface="Calibri"/>
                <a:cs typeface="Times New Roman" pitchFamily="18" charset="0"/>
              </a:rPr>
              <a:t>communication</a:t>
            </a:r>
            <a:r>
              <a:rPr lang="fi-FI" i="1" dirty="0" smtClean="0">
                <a:solidFill>
                  <a:schemeClr val="accent2"/>
                </a:solidFill>
                <a:ea typeface="Calibri"/>
                <a:cs typeface="Times New Roman" pitchFamily="18" charset="0"/>
              </a:rPr>
              <a:t> </a:t>
            </a:r>
            <a:r>
              <a:rPr lang="fi-FI" dirty="0" err="1" smtClean="0">
                <a:ea typeface="Calibri"/>
                <a:cs typeface="Times New Roman" pitchFamily="18" charset="0"/>
              </a:rPr>
              <a:t>especially</a:t>
            </a:r>
            <a:r>
              <a:rPr lang="fi-FI" dirty="0" smtClean="0">
                <a:ea typeface="Calibri"/>
                <a:cs typeface="Times New Roman" pitchFamily="18" charset="0"/>
              </a:rPr>
              <a:t> for </a:t>
            </a:r>
            <a:r>
              <a:rPr lang="fi-FI" i="1" dirty="0" smtClean="0">
                <a:solidFill>
                  <a:schemeClr val="accent2"/>
                </a:solidFill>
                <a:ea typeface="Calibri"/>
                <a:cs typeface="Times New Roman" pitchFamily="18" charset="0"/>
              </a:rPr>
              <a:t>Seveso</a:t>
            </a:r>
            <a:r>
              <a:rPr lang="fi-FI" dirty="0" smtClean="0">
                <a:ea typeface="Calibri"/>
                <a:cs typeface="Times New Roman" pitchFamily="18" charset="0"/>
              </a:rPr>
              <a:t>-supervision </a:t>
            </a:r>
            <a:endParaRPr lang="en-US" dirty="0">
              <a:ea typeface="Calibri"/>
              <a:cs typeface="Times New Roman" pitchFamily="18" charset="0"/>
            </a:endParaRPr>
          </a:p>
          <a:p>
            <a:pPr lvl="1"/>
            <a:endParaRPr lang="fi-FI" dirty="0" smtClean="0"/>
          </a:p>
          <a:p>
            <a:pPr lvl="1"/>
            <a:endParaRPr 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8733" y="189571"/>
            <a:ext cx="2735726" cy="1291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Ryhmä 6"/>
          <p:cNvGrpSpPr/>
          <p:nvPr/>
        </p:nvGrpSpPr>
        <p:grpSpPr>
          <a:xfrm>
            <a:off x="6597080" y="5577634"/>
            <a:ext cx="1855313" cy="927473"/>
            <a:chOff x="1805152" y="3523593"/>
            <a:chExt cx="2990234" cy="2175641"/>
          </a:xfrm>
        </p:grpSpPr>
        <p:sp>
          <p:nvSpPr>
            <p:cNvPr id="8" name="Tasakylkinen kolmio 7"/>
            <p:cNvSpPr/>
            <p:nvPr/>
          </p:nvSpPr>
          <p:spPr bwMode="auto">
            <a:xfrm rot="5400000">
              <a:off x="1466193" y="3862552"/>
              <a:ext cx="2175641" cy="1497724"/>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400" b="0" i="0" u="none" strike="noStrike" cap="none" normalizeH="0" baseline="0">
                <a:ln>
                  <a:noFill/>
                </a:ln>
                <a:solidFill>
                  <a:schemeClr val="tx1"/>
                </a:solidFill>
                <a:effectLst/>
                <a:latin typeface="Arial" pitchFamily="-12" charset="0"/>
                <a:ea typeface="ＭＳ Ｐゴシック" pitchFamily="-12" charset="-128"/>
                <a:cs typeface="ＭＳ Ｐゴシック" pitchFamily="-12" charset="-128"/>
              </a:endParaRPr>
            </a:p>
          </p:txBody>
        </p:sp>
        <p:sp>
          <p:nvSpPr>
            <p:cNvPr id="9" name="Tasakylkinen kolmio 8"/>
            <p:cNvSpPr/>
            <p:nvPr/>
          </p:nvSpPr>
          <p:spPr bwMode="auto">
            <a:xfrm rot="16200000">
              <a:off x="2958703" y="3862552"/>
              <a:ext cx="2175641" cy="1497724"/>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400" b="0" i="0" u="none" strike="noStrike" cap="none" normalizeH="0" baseline="0">
                <a:ln>
                  <a:noFill/>
                </a:ln>
                <a:solidFill>
                  <a:schemeClr val="tx1"/>
                </a:solidFill>
                <a:effectLst/>
                <a:latin typeface="Arial" pitchFamily="-12" charset="0"/>
                <a:ea typeface="ＭＳ Ｐゴシック" pitchFamily="-12" charset="-128"/>
                <a:cs typeface="ＭＳ Ｐゴシック" pitchFamily="-12" charset="-128"/>
              </a:endParaRPr>
            </a:p>
          </p:txBody>
        </p:sp>
      </p:grpSp>
    </p:spTree>
    <p:extLst>
      <p:ext uri="{BB962C8B-B14F-4D97-AF65-F5344CB8AC3E}">
        <p14:creationId xmlns:p14="http://schemas.microsoft.com/office/powerpoint/2010/main" val="26776643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2034" y="75616"/>
            <a:ext cx="4302271" cy="4206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tsikko 1"/>
          <p:cNvSpPr>
            <a:spLocks noGrp="1"/>
          </p:cNvSpPr>
          <p:nvPr>
            <p:ph type="title"/>
          </p:nvPr>
        </p:nvSpPr>
        <p:spPr>
          <a:xfrm>
            <a:off x="379141" y="477368"/>
            <a:ext cx="7958019" cy="970514"/>
          </a:xfrm>
        </p:spPr>
        <p:txBody>
          <a:bodyPr/>
          <a:lstStyle/>
          <a:p>
            <a:r>
              <a:rPr lang="fi-FI" dirty="0" err="1" smtClean="0"/>
              <a:t>Results</a:t>
            </a:r>
            <a:r>
              <a:rPr lang="fi-FI" dirty="0" smtClean="0"/>
              <a:t> of </a:t>
            </a:r>
            <a:r>
              <a:rPr lang="fi-FI" dirty="0" err="1" smtClean="0"/>
              <a:t>tests</a:t>
            </a:r>
            <a:r>
              <a:rPr lang="fi-FI" dirty="0" smtClean="0"/>
              <a:t> </a:t>
            </a:r>
            <a:endParaRPr lang="en-US" dirty="0"/>
          </a:p>
        </p:txBody>
      </p:sp>
      <p:sp>
        <p:nvSpPr>
          <p:cNvPr id="4" name="Dian numeron paikkamerkki 3"/>
          <p:cNvSpPr>
            <a:spLocks noGrp="1"/>
          </p:cNvSpPr>
          <p:nvPr>
            <p:ph type="sldNum" sz="quarter" idx="12"/>
          </p:nvPr>
        </p:nvSpPr>
        <p:spPr/>
        <p:txBody>
          <a:bodyPr/>
          <a:lstStyle/>
          <a:p>
            <a:fld id="{BCD6909E-D8AF-4772-B890-1E178F2BE68E}" type="slidenum">
              <a:rPr lang="en-US" smtClean="0"/>
              <a:pPr/>
              <a:t>12</a:t>
            </a:fld>
            <a:endParaRPr lang="en-US" dirty="0"/>
          </a:p>
        </p:txBody>
      </p:sp>
      <p:sp>
        <p:nvSpPr>
          <p:cNvPr id="5" name="Sisällön paikkamerkki 4"/>
          <p:cNvSpPr>
            <a:spLocks noGrp="1"/>
          </p:cNvSpPr>
          <p:nvPr>
            <p:ph sz="quarter" idx="13"/>
          </p:nvPr>
        </p:nvSpPr>
        <p:spPr>
          <a:xfrm>
            <a:off x="518929" y="1576800"/>
            <a:ext cx="4010567" cy="4348800"/>
          </a:xfrm>
        </p:spPr>
        <p:txBody>
          <a:bodyPr/>
          <a:lstStyle/>
          <a:p>
            <a:pPr lvl="1"/>
            <a:r>
              <a:rPr lang="en-US" u="sng" dirty="0" smtClean="0">
                <a:ea typeface="Calibri"/>
                <a:cs typeface="Times New Roman" pitchFamily="18" charset="0"/>
              </a:rPr>
              <a:t>DISC-model</a:t>
            </a:r>
            <a:r>
              <a:rPr lang="en-US" dirty="0">
                <a:ea typeface="Calibri"/>
                <a:cs typeface="Times New Roman" pitchFamily="18" charset="0"/>
              </a:rPr>
              <a:t>: </a:t>
            </a:r>
            <a:r>
              <a:rPr lang="en-US" dirty="0" smtClean="0">
                <a:ea typeface="Calibri"/>
                <a:cs typeface="Times New Roman" pitchFamily="18" charset="0"/>
              </a:rPr>
              <a:t>Includes </a:t>
            </a:r>
            <a:r>
              <a:rPr lang="en-US" dirty="0">
                <a:ea typeface="Calibri"/>
                <a:cs typeface="Times New Roman" pitchFamily="18" charset="0"/>
              </a:rPr>
              <a:t>criteria for good </a:t>
            </a:r>
            <a:r>
              <a:rPr lang="en-US" i="1" dirty="0">
                <a:solidFill>
                  <a:schemeClr val="accent2"/>
                </a:solidFill>
                <a:ea typeface="Calibri"/>
                <a:cs typeface="Times New Roman" pitchFamily="18" charset="0"/>
              </a:rPr>
              <a:t>safety </a:t>
            </a:r>
            <a:r>
              <a:rPr lang="en-US" i="1" dirty="0" smtClean="0">
                <a:solidFill>
                  <a:schemeClr val="accent2"/>
                </a:solidFill>
                <a:ea typeface="Calibri"/>
                <a:cs typeface="Times New Roman" pitchFamily="18" charset="0"/>
              </a:rPr>
              <a:t>culture</a:t>
            </a:r>
            <a:r>
              <a:rPr lang="en-US" dirty="0" smtClean="0">
                <a:ea typeface="Calibri"/>
                <a:cs typeface="Times New Roman" pitchFamily="18" charset="0"/>
              </a:rPr>
              <a:t>. Could be essential to apply in general level (remember the aim of the </a:t>
            </a:r>
            <a:r>
              <a:rPr lang="en-US" dirty="0" err="1" smtClean="0">
                <a:ea typeface="Calibri"/>
                <a:cs typeface="Times New Roman" pitchFamily="18" charset="0"/>
              </a:rPr>
              <a:t>Tukes</a:t>
            </a:r>
            <a:r>
              <a:rPr lang="en-US" dirty="0">
                <a:ea typeface="Calibri"/>
                <a:cs typeface="Times New Roman" pitchFamily="18" charset="0"/>
              </a:rPr>
              <a:t>-</a:t>
            </a:r>
            <a:r>
              <a:rPr lang="en-US" dirty="0" smtClean="0">
                <a:ea typeface="Calibri"/>
                <a:cs typeface="Times New Roman" pitchFamily="18" charset="0"/>
              </a:rPr>
              <a:t>investigation). </a:t>
            </a:r>
          </a:p>
          <a:p>
            <a:pPr marL="0" lvl="1" indent="0">
              <a:buNone/>
            </a:pPr>
            <a:endParaRPr lang="en-US" dirty="0" smtClean="0">
              <a:ea typeface="Calibri"/>
              <a:cs typeface="Times New Roman" pitchFamily="18" charset="0"/>
            </a:endParaRPr>
          </a:p>
          <a:p>
            <a:pPr lvl="1"/>
            <a:r>
              <a:rPr lang="en-US" u="sng" dirty="0" err="1" smtClean="0">
                <a:ea typeface="Calibri"/>
                <a:cs typeface="Times New Roman" pitchFamily="18" charset="0"/>
              </a:rPr>
              <a:t>ESReDA</a:t>
            </a:r>
            <a:r>
              <a:rPr lang="en-US" u="sng" dirty="0" smtClean="0">
                <a:ea typeface="Calibri"/>
                <a:cs typeface="Times New Roman" pitchFamily="18" charset="0"/>
              </a:rPr>
              <a:t>-Cube: </a:t>
            </a:r>
            <a:r>
              <a:rPr lang="en-US" dirty="0" smtClean="0">
                <a:ea typeface="Calibri"/>
                <a:cs typeface="Times New Roman" pitchFamily="18" charset="0"/>
              </a:rPr>
              <a:t>New perspective for </a:t>
            </a:r>
            <a:r>
              <a:rPr lang="en-US" i="1" dirty="0" smtClean="0">
                <a:solidFill>
                  <a:schemeClr val="accent2"/>
                </a:solidFill>
                <a:ea typeface="Calibri"/>
                <a:cs typeface="Times New Roman" pitchFamily="18" charset="0"/>
              </a:rPr>
              <a:t>learning of accidents</a:t>
            </a:r>
            <a:r>
              <a:rPr lang="en-US" dirty="0" smtClean="0">
                <a:ea typeface="Calibri"/>
                <a:cs typeface="Times New Roman" pitchFamily="18" charset="0"/>
              </a:rPr>
              <a:t>.</a:t>
            </a:r>
            <a:endParaRPr lang="fi-FI" dirty="0" smtClean="0"/>
          </a:p>
          <a:p>
            <a:pPr lvl="1"/>
            <a:endParaRPr lang="en-US" dirty="0"/>
          </a:p>
        </p:txBody>
      </p:sp>
      <p:sp>
        <p:nvSpPr>
          <p:cNvPr id="11" name="Suorakulmio 10"/>
          <p:cNvSpPr/>
          <p:nvPr/>
        </p:nvSpPr>
        <p:spPr>
          <a:xfrm>
            <a:off x="4682034" y="4185266"/>
            <a:ext cx="4302270" cy="553998"/>
          </a:xfrm>
          <a:prstGeom prst="rect">
            <a:avLst/>
          </a:prstGeom>
        </p:spPr>
        <p:txBody>
          <a:bodyPr wrap="square">
            <a:spAutoFit/>
          </a:bodyPr>
          <a:lstStyle/>
          <a:p>
            <a:r>
              <a:rPr lang="en-US" sz="1000" dirty="0" err="1" smtClean="0"/>
              <a:t>Reiman</a:t>
            </a:r>
            <a:r>
              <a:rPr lang="en-US" sz="1000" dirty="0" smtClean="0"/>
              <a:t> T, Pietikäinen</a:t>
            </a:r>
            <a:r>
              <a:rPr lang="en-US" sz="1000" dirty="0"/>
              <a:t> </a:t>
            </a:r>
            <a:r>
              <a:rPr lang="en-US" sz="1000" dirty="0" smtClean="0"/>
              <a:t>E, </a:t>
            </a:r>
            <a:r>
              <a:rPr lang="en-US" sz="1000" dirty="0" err="1" smtClean="0"/>
              <a:t>Oedewald</a:t>
            </a:r>
            <a:r>
              <a:rPr lang="en-US" sz="1000" dirty="0" smtClean="0"/>
              <a:t> P, </a:t>
            </a:r>
            <a:r>
              <a:rPr lang="en-US" sz="1000" dirty="0" err="1" smtClean="0"/>
              <a:t>Gotcheva</a:t>
            </a:r>
            <a:r>
              <a:rPr lang="en-US" sz="1000" dirty="0" smtClean="0"/>
              <a:t> N. System </a:t>
            </a:r>
            <a:r>
              <a:rPr lang="en-US" sz="1000" dirty="0"/>
              <a:t>modeling with the </a:t>
            </a:r>
            <a:r>
              <a:rPr lang="en-US" sz="1000" b="1" dirty="0"/>
              <a:t>DISC</a:t>
            </a:r>
            <a:r>
              <a:rPr lang="en-US" sz="1000" dirty="0"/>
              <a:t> </a:t>
            </a:r>
            <a:r>
              <a:rPr lang="en-US" sz="1000" dirty="0" smtClean="0"/>
              <a:t>framework: evidence from safety-critical domains</a:t>
            </a:r>
            <a:r>
              <a:rPr lang="en-US" sz="1000" dirty="0"/>
              <a:t>. Work 41 (2012) </a:t>
            </a:r>
            <a:r>
              <a:rPr lang="en-US" sz="1000" dirty="0" smtClean="0"/>
              <a:t>3018-3025</a:t>
            </a:r>
            <a:endParaRPr lang="en-US" sz="1000" dirty="0"/>
          </a:p>
        </p:txBody>
      </p:sp>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561" y="4714586"/>
            <a:ext cx="2252684" cy="2083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Suorakulmio 12"/>
          <p:cNvSpPr/>
          <p:nvPr/>
        </p:nvSpPr>
        <p:spPr>
          <a:xfrm>
            <a:off x="5521939" y="6579545"/>
            <a:ext cx="3595791" cy="246221"/>
          </a:xfrm>
          <a:prstGeom prst="rect">
            <a:avLst/>
          </a:prstGeom>
        </p:spPr>
        <p:txBody>
          <a:bodyPr wrap="square">
            <a:spAutoFit/>
          </a:bodyPr>
          <a:lstStyle/>
          <a:p>
            <a:r>
              <a:rPr lang="en-US" sz="1000" dirty="0">
                <a:hlinkClick r:id="rId5"/>
              </a:rPr>
              <a:t>http://</a:t>
            </a:r>
            <a:r>
              <a:rPr lang="en-US" sz="1000" dirty="0" smtClean="0">
                <a:hlinkClick r:id="rId5"/>
              </a:rPr>
              <a:t>94.199.118.186/Tiedostot/tutkimus</a:t>
            </a:r>
            <a:r>
              <a:rPr lang="en-US" sz="1000" b="1" dirty="0" smtClean="0">
                <a:hlinkClick r:id="rId5"/>
              </a:rPr>
              <a:t>/ESReDA_Cube</a:t>
            </a:r>
            <a:r>
              <a:rPr lang="en-US" sz="1000" dirty="0" smtClean="0">
                <a:hlinkClick r:id="rId5"/>
              </a:rPr>
              <a:t>.pdf</a:t>
            </a:r>
            <a:endParaRPr lang="en-US" sz="1000" dirty="0"/>
          </a:p>
        </p:txBody>
      </p:sp>
    </p:spTree>
    <p:extLst>
      <p:ext uri="{BB962C8B-B14F-4D97-AF65-F5344CB8AC3E}">
        <p14:creationId xmlns:p14="http://schemas.microsoft.com/office/powerpoint/2010/main" val="29479610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a:t>Results</a:t>
            </a:r>
            <a:r>
              <a:rPr lang="fi-FI" dirty="0"/>
              <a:t> of </a:t>
            </a:r>
            <a:r>
              <a:rPr lang="fi-FI" dirty="0" err="1"/>
              <a:t>tests</a:t>
            </a:r>
            <a:r>
              <a:rPr lang="fi-FI" dirty="0"/>
              <a:t> </a:t>
            </a:r>
          </a:p>
        </p:txBody>
      </p:sp>
      <p:sp>
        <p:nvSpPr>
          <p:cNvPr id="4" name="Dian numeron paikkamerkki 3"/>
          <p:cNvSpPr>
            <a:spLocks noGrp="1"/>
          </p:cNvSpPr>
          <p:nvPr>
            <p:ph type="sldNum" sz="quarter" idx="12"/>
          </p:nvPr>
        </p:nvSpPr>
        <p:spPr/>
        <p:txBody>
          <a:bodyPr/>
          <a:lstStyle/>
          <a:p>
            <a:fld id="{BCD6909E-D8AF-4772-B890-1E178F2BE68E}" type="slidenum">
              <a:rPr lang="en-US" smtClean="0"/>
              <a:pPr/>
              <a:t>13</a:t>
            </a:fld>
            <a:endParaRPr lang="en-US" dirty="0"/>
          </a:p>
        </p:txBody>
      </p:sp>
      <p:sp>
        <p:nvSpPr>
          <p:cNvPr id="5" name="Sisällön paikkamerkki 4"/>
          <p:cNvSpPr>
            <a:spLocks noGrp="1"/>
          </p:cNvSpPr>
          <p:nvPr>
            <p:ph sz="quarter" idx="13"/>
          </p:nvPr>
        </p:nvSpPr>
        <p:spPr>
          <a:xfrm>
            <a:off x="729125" y="1851101"/>
            <a:ext cx="7792577" cy="3916099"/>
          </a:xfrm>
        </p:spPr>
        <p:txBody>
          <a:bodyPr/>
          <a:lstStyle/>
          <a:p>
            <a:pPr lvl="1"/>
            <a:r>
              <a:rPr lang="en-US" dirty="0" smtClean="0"/>
              <a:t>The </a:t>
            </a:r>
            <a:r>
              <a:rPr lang="en-US" dirty="0"/>
              <a:t>best methods for </a:t>
            </a:r>
            <a:r>
              <a:rPr lang="en-US" i="1" dirty="0" err="1">
                <a:solidFill>
                  <a:schemeClr val="accent2"/>
                </a:solidFill>
              </a:rPr>
              <a:t>analysing</a:t>
            </a:r>
            <a:r>
              <a:rPr lang="en-US" i="1" dirty="0">
                <a:solidFill>
                  <a:schemeClr val="accent2"/>
                </a:solidFill>
              </a:rPr>
              <a:t> successes </a:t>
            </a:r>
            <a:r>
              <a:rPr lang="en-US" dirty="0"/>
              <a:t>in order to prevent accidents or </a:t>
            </a:r>
            <a:r>
              <a:rPr lang="en-US" dirty="0" err="1"/>
              <a:t>minimise</a:t>
            </a:r>
            <a:r>
              <a:rPr lang="en-US" dirty="0"/>
              <a:t> the consequences are </a:t>
            </a:r>
            <a:r>
              <a:rPr lang="en-US" b="1" u="sng" dirty="0">
                <a:solidFill>
                  <a:schemeClr val="accent2"/>
                </a:solidFill>
              </a:rPr>
              <a:t>barrier analysis</a:t>
            </a:r>
            <a:r>
              <a:rPr lang="en-US" dirty="0"/>
              <a:t>, </a:t>
            </a:r>
            <a:r>
              <a:rPr lang="en-US" b="1" u="sng" dirty="0" err="1">
                <a:solidFill>
                  <a:schemeClr val="accent2"/>
                </a:solidFill>
              </a:rPr>
              <a:t>AcciMap</a:t>
            </a:r>
            <a:r>
              <a:rPr lang="en-US" dirty="0"/>
              <a:t>, </a:t>
            </a:r>
            <a:r>
              <a:rPr lang="en-US" b="1" u="sng" dirty="0">
                <a:solidFill>
                  <a:schemeClr val="accent2"/>
                </a:solidFill>
              </a:rPr>
              <a:t>DISC-model</a:t>
            </a:r>
            <a:r>
              <a:rPr lang="en-US" dirty="0"/>
              <a:t> and </a:t>
            </a:r>
            <a:r>
              <a:rPr lang="en-US" b="1" u="sng" dirty="0" err="1">
                <a:solidFill>
                  <a:schemeClr val="accent2"/>
                </a:solidFill>
              </a:rPr>
              <a:t>ESReDA</a:t>
            </a:r>
            <a:r>
              <a:rPr lang="en-US" b="1" u="sng" dirty="0">
                <a:solidFill>
                  <a:schemeClr val="accent2"/>
                </a:solidFill>
              </a:rPr>
              <a:t> Cube</a:t>
            </a:r>
            <a:r>
              <a:rPr lang="en-US" dirty="0"/>
              <a:t>.</a:t>
            </a:r>
          </a:p>
          <a:p>
            <a:pPr lvl="1"/>
            <a:endParaRPr lang="en-US" dirty="0"/>
          </a:p>
          <a:p>
            <a:pPr lvl="1"/>
            <a:endParaRPr lang="fi-FI"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8733" y="189571"/>
            <a:ext cx="2735726" cy="1291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84348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smtClean="0"/>
              <a:t>Accident</a:t>
            </a:r>
            <a:r>
              <a:rPr lang="fi-FI" dirty="0" smtClean="0"/>
              <a:t> </a:t>
            </a:r>
            <a:r>
              <a:rPr lang="fi-FI" dirty="0" err="1"/>
              <a:t>investigation</a:t>
            </a:r>
            <a:r>
              <a:rPr lang="fi-FI" dirty="0"/>
              <a:t> </a:t>
            </a:r>
            <a:r>
              <a:rPr lang="fi-FI" dirty="0" err="1"/>
              <a:t>methods</a:t>
            </a:r>
            <a:endParaRPr lang="fi-FI" dirty="0"/>
          </a:p>
        </p:txBody>
      </p:sp>
      <p:sp>
        <p:nvSpPr>
          <p:cNvPr id="4" name="Dian numeron paikkamerkki 3"/>
          <p:cNvSpPr>
            <a:spLocks noGrp="1"/>
          </p:cNvSpPr>
          <p:nvPr>
            <p:ph type="sldNum" sz="quarter" idx="12"/>
          </p:nvPr>
        </p:nvSpPr>
        <p:spPr/>
        <p:txBody>
          <a:bodyPr/>
          <a:lstStyle/>
          <a:p>
            <a:fld id="{BCD6909E-D8AF-4772-B890-1E178F2BE68E}" type="slidenum">
              <a:rPr lang="en-US" smtClean="0"/>
              <a:pPr/>
              <a:t>14</a:t>
            </a:fld>
            <a:endParaRPr lang="en-US" dirty="0"/>
          </a:p>
        </p:txBody>
      </p:sp>
      <p:sp>
        <p:nvSpPr>
          <p:cNvPr id="5" name="Sisällön paikkamerkki 4"/>
          <p:cNvSpPr>
            <a:spLocks noGrp="1"/>
          </p:cNvSpPr>
          <p:nvPr>
            <p:ph sz="quarter" idx="13"/>
          </p:nvPr>
        </p:nvSpPr>
        <p:spPr>
          <a:xfrm>
            <a:off x="729125" y="1538701"/>
            <a:ext cx="7792577" cy="4190400"/>
          </a:xfrm>
        </p:spPr>
        <p:txBody>
          <a:bodyPr/>
          <a:lstStyle/>
          <a:p>
            <a:pPr lvl="1"/>
            <a:r>
              <a:rPr lang="en-US" dirty="0"/>
              <a:t>Without multi-disciplinary knowledge </a:t>
            </a:r>
            <a:r>
              <a:rPr lang="en-US" dirty="0" smtClean="0"/>
              <a:t>in </a:t>
            </a:r>
            <a:r>
              <a:rPr lang="en-US" dirty="0" smtClean="0"/>
              <a:t>AI and </a:t>
            </a:r>
            <a:r>
              <a:rPr lang="en-US" dirty="0" smtClean="0"/>
              <a:t>in AI methods </a:t>
            </a:r>
            <a:r>
              <a:rPr lang="en-US" dirty="0" smtClean="0"/>
              <a:t>it is not possible to </a:t>
            </a:r>
            <a:r>
              <a:rPr lang="en-US" dirty="0" err="1" smtClean="0"/>
              <a:t>utilise</a:t>
            </a:r>
            <a:r>
              <a:rPr lang="en-US" dirty="0" smtClean="0"/>
              <a:t> AI </a:t>
            </a:r>
            <a:r>
              <a:rPr lang="en-US" dirty="0" smtClean="0"/>
              <a:t>methods perfectly.</a:t>
            </a:r>
            <a:endParaRPr lang="en-US" dirty="0"/>
          </a:p>
          <a:p>
            <a:pPr lvl="1"/>
            <a:r>
              <a:rPr lang="fi-FI" dirty="0" err="1" smtClean="0"/>
              <a:t>None</a:t>
            </a:r>
            <a:r>
              <a:rPr lang="fi-FI" dirty="0" smtClean="0"/>
              <a:t> </a:t>
            </a:r>
            <a:r>
              <a:rPr lang="fi-FI" dirty="0" err="1" smtClean="0"/>
              <a:t>method</a:t>
            </a:r>
            <a:r>
              <a:rPr lang="fi-FI" dirty="0" smtClean="0"/>
              <a:t> </a:t>
            </a:r>
            <a:r>
              <a:rPr lang="fi-FI" i="1" dirty="0" err="1" smtClean="0">
                <a:solidFill>
                  <a:schemeClr val="accent2"/>
                </a:solidFill>
              </a:rPr>
              <a:t>can</a:t>
            </a:r>
            <a:r>
              <a:rPr lang="fi-FI" i="1" dirty="0" smtClean="0">
                <a:solidFill>
                  <a:schemeClr val="accent2"/>
                </a:solidFill>
              </a:rPr>
              <a:t> </a:t>
            </a:r>
            <a:r>
              <a:rPr lang="fi-FI" i="1" dirty="0" err="1" smtClean="0">
                <a:solidFill>
                  <a:schemeClr val="accent2"/>
                </a:solidFill>
              </a:rPr>
              <a:t>replace</a:t>
            </a:r>
            <a:r>
              <a:rPr lang="fi-FI" i="1" dirty="0" smtClean="0">
                <a:solidFill>
                  <a:schemeClr val="accent2"/>
                </a:solidFill>
              </a:rPr>
              <a:t> the </a:t>
            </a:r>
            <a:r>
              <a:rPr lang="fi-FI" i="1" dirty="0" err="1" smtClean="0">
                <a:solidFill>
                  <a:schemeClr val="accent2"/>
                </a:solidFill>
              </a:rPr>
              <a:t>need</a:t>
            </a:r>
            <a:r>
              <a:rPr lang="fi-FI" i="1" dirty="0" smtClean="0">
                <a:solidFill>
                  <a:schemeClr val="accent2"/>
                </a:solidFill>
              </a:rPr>
              <a:t> of </a:t>
            </a:r>
            <a:r>
              <a:rPr lang="en-US" i="1" dirty="0">
                <a:solidFill>
                  <a:schemeClr val="accent2"/>
                </a:solidFill>
              </a:rPr>
              <a:t>multi-disciplinary </a:t>
            </a:r>
            <a:r>
              <a:rPr lang="en-US" i="1" dirty="0" smtClean="0">
                <a:solidFill>
                  <a:schemeClr val="accent2"/>
                </a:solidFill>
              </a:rPr>
              <a:t>knowledge </a:t>
            </a:r>
            <a:r>
              <a:rPr lang="en-US" i="1" dirty="0" smtClean="0"/>
              <a:t>in AI</a:t>
            </a:r>
            <a:r>
              <a:rPr lang="fi-FI" dirty="0" smtClean="0"/>
              <a:t>.</a:t>
            </a:r>
          </a:p>
          <a:p>
            <a:pPr lvl="1"/>
            <a:r>
              <a:rPr lang="fi-FI" dirty="0" err="1" smtClean="0"/>
              <a:t>None</a:t>
            </a:r>
            <a:r>
              <a:rPr lang="fi-FI" dirty="0" smtClean="0"/>
              <a:t> </a:t>
            </a:r>
            <a:r>
              <a:rPr lang="fi-FI" dirty="0" err="1" smtClean="0"/>
              <a:t>method</a:t>
            </a:r>
            <a:r>
              <a:rPr lang="fi-FI" dirty="0" smtClean="0"/>
              <a:t> is </a:t>
            </a:r>
            <a:r>
              <a:rPr lang="fi-FI" dirty="0" err="1" smtClean="0"/>
              <a:t>good</a:t>
            </a:r>
            <a:r>
              <a:rPr lang="fi-FI" dirty="0" smtClean="0"/>
              <a:t> for </a:t>
            </a:r>
            <a:r>
              <a:rPr lang="fi-FI" dirty="0" err="1" smtClean="0"/>
              <a:t>everything</a:t>
            </a:r>
            <a:r>
              <a:rPr lang="fi-FI" dirty="0" smtClean="0"/>
              <a:t>.</a:t>
            </a:r>
            <a:endParaRPr lang="fi-FI" dirty="0"/>
          </a:p>
          <a:p>
            <a:pPr lvl="1"/>
            <a:r>
              <a:rPr lang="fi-FI" dirty="0" err="1" smtClean="0"/>
              <a:t>Each</a:t>
            </a:r>
            <a:r>
              <a:rPr lang="fi-FI" dirty="0" smtClean="0"/>
              <a:t> </a:t>
            </a:r>
            <a:r>
              <a:rPr lang="fi-FI" dirty="0" err="1" smtClean="0"/>
              <a:t>method</a:t>
            </a:r>
            <a:r>
              <a:rPr lang="fi-FI" dirty="0" smtClean="0"/>
              <a:t> </a:t>
            </a:r>
            <a:r>
              <a:rPr lang="fi-FI" dirty="0" err="1" smtClean="0"/>
              <a:t>has</a:t>
            </a:r>
            <a:r>
              <a:rPr lang="fi-FI" dirty="0" smtClean="0"/>
              <a:t> </a:t>
            </a:r>
            <a:r>
              <a:rPr lang="fi-FI" dirty="0" err="1" smtClean="0"/>
              <a:t>positive</a:t>
            </a:r>
            <a:r>
              <a:rPr lang="fi-FI" dirty="0" smtClean="0"/>
              <a:t> </a:t>
            </a:r>
            <a:r>
              <a:rPr lang="fi-FI" dirty="0" err="1" smtClean="0"/>
              <a:t>influence</a:t>
            </a:r>
            <a:r>
              <a:rPr lang="fi-FI" dirty="0" smtClean="0"/>
              <a:t> on </a:t>
            </a:r>
            <a:r>
              <a:rPr lang="fi-FI" dirty="0" err="1" smtClean="0"/>
              <a:t>investigation</a:t>
            </a:r>
            <a:r>
              <a:rPr lang="fi-FI" dirty="0" smtClean="0"/>
              <a:t>.</a:t>
            </a:r>
          </a:p>
          <a:p>
            <a:pPr lvl="1"/>
            <a:endParaRPr lang="fi-FI" dirty="0" smtClean="0"/>
          </a:p>
          <a:p>
            <a:pPr lvl="1"/>
            <a:r>
              <a:rPr lang="fi-FI" dirty="0" err="1" smtClean="0"/>
              <a:t>It</a:t>
            </a:r>
            <a:r>
              <a:rPr lang="fi-FI" dirty="0" smtClean="0"/>
              <a:t> </a:t>
            </a:r>
            <a:r>
              <a:rPr lang="fi-FI" dirty="0"/>
              <a:t>is </a:t>
            </a:r>
            <a:r>
              <a:rPr lang="fi-FI" dirty="0" err="1"/>
              <a:t>recommended</a:t>
            </a:r>
            <a:r>
              <a:rPr lang="fi-FI" dirty="0"/>
              <a:t> to </a:t>
            </a:r>
            <a:r>
              <a:rPr lang="fi-FI" dirty="0" err="1"/>
              <a:t>use</a:t>
            </a:r>
            <a:r>
              <a:rPr lang="fi-FI" dirty="0"/>
              <a:t> </a:t>
            </a:r>
            <a:r>
              <a:rPr lang="fi-FI" b="1" i="1" dirty="0" err="1">
                <a:solidFill>
                  <a:schemeClr val="accent2"/>
                </a:solidFill>
              </a:rPr>
              <a:t>different</a:t>
            </a:r>
            <a:r>
              <a:rPr lang="fi-FI" b="1" i="1" dirty="0">
                <a:solidFill>
                  <a:schemeClr val="accent2"/>
                </a:solidFill>
              </a:rPr>
              <a:t> </a:t>
            </a:r>
            <a:r>
              <a:rPr lang="fi-FI" b="1" i="1" dirty="0" err="1">
                <a:solidFill>
                  <a:schemeClr val="accent2"/>
                </a:solidFill>
              </a:rPr>
              <a:t>methods</a:t>
            </a:r>
            <a:r>
              <a:rPr lang="fi-FI" b="1" i="1" dirty="0">
                <a:solidFill>
                  <a:schemeClr val="accent2"/>
                </a:solidFill>
              </a:rPr>
              <a:t> </a:t>
            </a:r>
            <a:r>
              <a:rPr lang="fi-FI" b="1" i="1" dirty="0" err="1">
                <a:solidFill>
                  <a:schemeClr val="accent2"/>
                </a:solidFill>
              </a:rPr>
              <a:t>or</a:t>
            </a:r>
            <a:r>
              <a:rPr lang="fi-FI" b="1" i="1" dirty="0">
                <a:solidFill>
                  <a:schemeClr val="accent2"/>
                </a:solidFill>
              </a:rPr>
              <a:t> </a:t>
            </a:r>
            <a:r>
              <a:rPr lang="fi-FI" b="1" i="1" dirty="0" err="1">
                <a:solidFill>
                  <a:schemeClr val="accent2"/>
                </a:solidFill>
              </a:rPr>
              <a:t>utilise</a:t>
            </a:r>
            <a:r>
              <a:rPr lang="fi-FI" b="1" i="1" dirty="0">
                <a:solidFill>
                  <a:schemeClr val="accent2"/>
                </a:solidFill>
              </a:rPr>
              <a:t> </a:t>
            </a:r>
            <a:r>
              <a:rPr lang="fi-FI" b="1" i="1" dirty="0" err="1">
                <a:solidFill>
                  <a:schemeClr val="accent2"/>
                </a:solidFill>
              </a:rPr>
              <a:t>parts</a:t>
            </a:r>
            <a:r>
              <a:rPr lang="fi-FI" b="1" i="1" dirty="0">
                <a:solidFill>
                  <a:schemeClr val="accent2"/>
                </a:solidFill>
              </a:rPr>
              <a:t> of </a:t>
            </a:r>
            <a:r>
              <a:rPr lang="fi-FI" b="1" i="1" dirty="0" err="1">
                <a:solidFill>
                  <a:schemeClr val="accent2"/>
                </a:solidFill>
              </a:rPr>
              <a:t>those</a:t>
            </a:r>
            <a:r>
              <a:rPr lang="fi-FI" b="1" i="1" dirty="0">
                <a:solidFill>
                  <a:schemeClr val="accent2"/>
                </a:solidFill>
              </a:rPr>
              <a:t> in </a:t>
            </a:r>
            <a:r>
              <a:rPr lang="fi-FI" b="1" i="1" dirty="0" err="1">
                <a:solidFill>
                  <a:schemeClr val="accent2"/>
                </a:solidFill>
              </a:rPr>
              <a:t>each</a:t>
            </a:r>
            <a:r>
              <a:rPr lang="fi-FI" b="1" i="1" dirty="0">
                <a:solidFill>
                  <a:schemeClr val="accent2"/>
                </a:solidFill>
              </a:rPr>
              <a:t> </a:t>
            </a:r>
            <a:r>
              <a:rPr lang="fi-FI" b="1" i="1" dirty="0" err="1">
                <a:solidFill>
                  <a:schemeClr val="accent2"/>
                </a:solidFill>
              </a:rPr>
              <a:t>stage</a:t>
            </a:r>
            <a:r>
              <a:rPr lang="fi-FI" b="1" i="1" dirty="0">
                <a:solidFill>
                  <a:schemeClr val="accent2"/>
                </a:solidFill>
              </a:rPr>
              <a:t> of AI </a:t>
            </a:r>
            <a:r>
              <a:rPr lang="fi-FI" b="1" i="1" dirty="0" err="1">
                <a:solidFill>
                  <a:schemeClr val="accent2"/>
                </a:solidFill>
              </a:rPr>
              <a:t>process</a:t>
            </a:r>
            <a:r>
              <a:rPr lang="fi-FI" b="1" i="1" dirty="0">
                <a:solidFill>
                  <a:schemeClr val="accent2"/>
                </a:solidFill>
              </a:rPr>
              <a:t> </a:t>
            </a:r>
            <a:r>
              <a:rPr lang="fi-FI" dirty="0"/>
              <a:t>in </a:t>
            </a:r>
            <a:r>
              <a:rPr lang="fi-FI" dirty="0" err="1"/>
              <a:t>order</a:t>
            </a:r>
            <a:r>
              <a:rPr lang="fi-FI" dirty="0"/>
              <a:t> to </a:t>
            </a:r>
            <a:r>
              <a:rPr lang="fi-FI" dirty="0" err="1"/>
              <a:t>insure</a:t>
            </a:r>
            <a:r>
              <a:rPr lang="fi-FI" dirty="0"/>
              <a:t> </a:t>
            </a:r>
            <a:r>
              <a:rPr lang="fi-FI" i="1" dirty="0" err="1"/>
              <a:t>qualitative</a:t>
            </a:r>
            <a:r>
              <a:rPr lang="fi-FI" i="1" dirty="0"/>
              <a:t> and </a:t>
            </a:r>
            <a:r>
              <a:rPr lang="fi-FI" i="1" dirty="0" err="1"/>
              <a:t>objective</a:t>
            </a:r>
            <a:r>
              <a:rPr lang="fi-FI" i="1" dirty="0"/>
              <a:t> </a:t>
            </a:r>
            <a:r>
              <a:rPr lang="fi-FI" dirty="0" err="1"/>
              <a:t>investigation</a:t>
            </a:r>
            <a:r>
              <a:rPr lang="fi-FI" dirty="0" smtClean="0"/>
              <a:t>.</a:t>
            </a:r>
            <a:endParaRPr lang="fi-FI" dirty="0"/>
          </a:p>
          <a:p>
            <a:pPr lvl="1"/>
            <a:endParaRPr lang="en-US" dirty="0"/>
          </a:p>
          <a:p>
            <a:pPr lvl="1"/>
            <a:endParaRPr lang="fi-FI"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8733" y="189571"/>
            <a:ext cx="2735726" cy="1291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5120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00524" y="467284"/>
            <a:ext cx="7793037" cy="970514"/>
          </a:xfrm>
        </p:spPr>
        <p:txBody>
          <a:bodyPr/>
          <a:lstStyle/>
          <a:p>
            <a:r>
              <a:rPr lang="fi-FI" dirty="0" err="1" smtClean="0"/>
              <a:t>Recommendations</a:t>
            </a:r>
            <a:r>
              <a:rPr lang="fi-FI" dirty="0" smtClean="0"/>
              <a:t> for </a:t>
            </a:r>
            <a:r>
              <a:rPr lang="fi-FI" dirty="0" err="1" smtClean="0"/>
              <a:t>Tukes</a:t>
            </a:r>
            <a:endParaRPr lang="fi-FI" dirty="0"/>
          </a:p>
        </p:txBody>
      </p:sp>
      <p:sp>
        <p:nvSpPr>
          <p:cNvPr id="4" name="Dian numeron paikkamerkki 3"/>
          <p:cNvSpPr>
            <a:spLocks noGrp="1"/>
          </p:cNvSpPr>
          <p:nvPr>
            <p:ph type="sldNum" sz="quarter" idx="12"/>
          </p:nvPr>
        </p:nvSpPr>
        <p:spPr/>
        <p:txBody>
          <a:bodyPr/>
          <a:lstStyle/>
          <a:p>
            <a:fld id="{BCD6909E-D8AF-4772-B890-1E178F2BE68E}" type="slidenum">
              <a:rPr lang="en-US" smtClean="0"/>
              <a:pPr/>
              <a:t>15</a:t>
            </a:fld>
            <a:endParaRPr lang="en-US" dirty="0"/>
          </a:p>
        </p:txBody>
      </p:sp>
      <p:sp>
        <p:nvSpPr>
          <p:cNvPr id="5" name="Sisällön paikkamerkki 4"/>
          <p:cNvSpPr>
            <a:spLocks noGrp="1"/>
          </p:cNvSpPr>
          <p:nvPr>
            <p:ph sz="quarter" idx="13"/>
          </p:nvPr>
        </p:nvSpPr>
        <p:spPr>
          <a:xfrm>
            <a:off x="729125" y="1924049"/>
            <a:ext cx="7792577" cy="3538351"/>
          </a:xfrm>
        </p:spPr>
        <p:txBody>
          <a:bodyPr/>
          <a:lstStyle/>
          <a:p>
            <a:pPr lvl="1"/>
            <a:r>
              <a:rPr lang="en-US" dirty="0"/>
              <a:t>According to this study the most useful methods for </a:t>
            </a:r>
            <a:r>
              <a:rPr lang="en-US" dirty="0" err="1"/>
              <a:t>Tukes</a:t>
            </a:r>
            <a:r>
              <a:rPr lang="en-US" dirty="0"/>
              <a:t> in </a:t>
            </a:r>
            <a:r>
              <a:rPr lang="en-US" dirty="0" err="1"/>
              <a:t>Seveso</a:t>
            </a:r>
            <a:r>
              <a:rPr lang="en-US" dirty="0"/>
              <a:t>-accident </a:t>
            </a:r>
            <a:r>
              <a:rPr lang="en-US" dirty="0" smtClean="0"/>
              <a:t>investigation </a:t>
            </a:r>
            <a:r>
              <a:rPr lang="en-US" dirty="0"/>
              <a:t>are </a:t>
            </a:r>
            <a:r>
              <a:rPr lang="en-US" b="1" u="sng" dirty="0">
                <a:solidFill>
                  <a:schemeClr val="accent2"/>
                </a:solidFill>
              </a:rPr>
              <a:t>STEP</a:t>
            </a:r>
            <a:r>
              <a:rPr lang="en-US" dirty="0"/>
              <a:t>, </a:t>
            </a:r>
            <a:r>
              <a:rPr lang="en-US" b="1" u="sng" dirty="0" err="1">
                <a:solidFill>
                  <a:schemeClr val="accent2"/>
                </a:solidFill>
              </a:rPr>
              <a:t>AcciMap</a:t>
            </a:r>
            <a:r>
              <a:rPr lang="en-US" dirty="0"/>
              <a:t> and </a:t>
            </a:r>
            <a:r>
              <a:rPr lang="en-US" b="1" u="sng" dirty="0">
                <a:solidFill>
                  <a:schemeClr val="accent2"/>
                </a:solidFill>
              </a:rPr>
              <a:t>application of the DISC-model</a:t>
            </a:r>
            <a:r>
              <a:rPr lang="en-US" dirty="0"/>
              <a:t>. </a:t>
            </a:r>
            <a:endParaRPr lang="en-US" dirty="0" smtClean="0"/>
          </a:p>
          <a:p>
            <a:pPr lvl="1"/>
            <a:r>
              <a:rPr lang="en-US" dirty="0" smtClean="0"/>
              <a:t>In </a:t>
            </a:r>
            <a:r>
              <a:rPr lang="en-US" dirty="0"/>
              <a:t>order to </a:t>
            </a:r>
            <a:r>
              <a:rPr lang="en-US" dirty="0" err="1"/>
              <a:t>analyse</a:t>
            </a:r>
            <a:r>
              <a:rPr lang="en-US" dirty="0"/>
              <a:t> technical causes </a:t>
            </a:r>
            <a:r>
              <a:rPr lang="en-US" b="1" u="sng" dirty="0">
                <a:solidFill>
                  <a:schemeClr val="accent2"/>
                </a:solidFill>
              </a:rPr>
              <a:t>triangle of fire </a:t>
            </a:r>
            <a:r>
              <a:rPr lang="en-US" dirty="0"/>
              <a:t>and </a:t>
            </a:r>
            <a:r>
              <a:rPr lang="en-US" b="1" u="sng" dirty="0">
                <a:solidFill>
                  <a:schemeClr val="accent2"/>
                </a:solidFill>
              </a:rPr>
              <a:t>test of hypotheses </a:t>
            </a:r>
            <a:r>
              <a:rPr lang="en-US" dirty="0"/>
              <a:t>are important. </a:t>
            </a:r>
            <a:endParaRPr lang="en-US" dirty="0" smtClean="0"/>
          </a:p>
          <a:p>
            <a:pPr marL="0" lvl="1" indent="0">
              <a:buNone/>
            </a:pPr>
            <a:endParaRPr lang="fi-FI" dirty="0"/>
          </a:p>
        </p:txBody>
      </p:sp>
      <p:graphicFrame>
        <p:nvGraphicFramePr>
          <p:cNvPr id="46" name="Sisällön paikkamerkki 3"/>
          <p:cNvGraphicFramePr>
            <a:graphicFrameLocks/>
          </p:cNvGraphicFramePr>
          <p:nvPr>
            <p:extLst>
              <p:ext uri="{D42A27DB-BD31-4B8C-83A1-F6EECF244321}">
                <p14:modId xmlns:p14="http://schemas.microsoft.com/office/powerpoint/2010/main" val="2909178315"/>
              </p:ext>
            </p:extLst>
          </p:nvPr>
        </p:nvGraphicFramePr>
        <p:xfrm>
          <a:off x="729126" y="4938691"/>
          <a:ext cx="4047458" cy="673182"/>
        </p:xfrm>
        <a:graphic>
          <a:graphicData uri="http://schemas.openxmlformats.org/drawingml/2006/table">
            <a:tbl>
              <a:tblPr firstRow="1" firstCol="1" bandRow="1">
                <a:tableStyleId>{5C22544A-7EE6-4342-B048-85BDC9FD1C3A}</a:tableStyleId>
              </a:tblPr>
              <a:tblGrid>
                <a:gridCol w="1246386"/>
                <a:gridCol w="987943"/>
                <a:gridCol w="1813129"/>
              </a:tblGrid>
              <a:tr h="336591">
                <a:tc>
                  <a:txBody>
                    <a:bodyPr/>
                    <a:lstStyle/>
                    <a:p>
                      <a:pPr marL="269875" algn="l">
                        <a:spcAft>
                          <a:spcPts val="0"/>
                        </a:spcAft>
                        <a:tabLst>
                          <a:tab pos="269875" algn="l"/>
                        </a:tabLst>
                      </a:pPr>
                      <a:r>
                        <a:rPr lang="fi-FI" sz="1400" dirty="0" err="1" smtClean="0">
                          <a:effectLst/>
                        </a:rPr>
                        <a:t>Hypothesis</a:t>
                      </a:r>
                      <a:endParaRPr lang="fi-FI" sz="1400" dirty="0">
                        <a:effectLst/>
                        <a:latin typeface="Times New Roman"/>
                        <a:ea typeface="Times New Roman"/>
                      </a:endParaRPr>
                    </a:p>
                  </a:txBody>
                  <a:tcPr marL="44904" marR="44904" marT="0" marB="0"/>
                </a:tc>
                <a:tc>
                  <a:txBody>
                    <a:bodyPr/>
                    <a:lstStyle/>
                    <a:p>
                      <a:pPr marL="269875" algn="l">
                        <a:spcAft>
                          <a:spcPts val="0"/>
                        </a:spcAft>
                        <a:tabLst>
                          <a:tab pos="269875" algn="l"/>
                        </a:tabLst>
                      </a:pPr>
                      <a:r>
                        <a:rPr lang="fi-FI" sz="1400" dirty="0" err="1" smtClean="0">
                          <a:effectLst/>
                        </a:rPr>
                        <a:t>Support</a:t>
                      </a:r>
                      <a:endParaRPr lang="fi-FI" sz="1400" dirty="0">
                        <a:effectLst/>
                        <a:latin typeface="Times New Roman"/>
                        <a:ea typeface="Times New Roman"/>
                      </a:endParaRPr>
                    </a:p>
                  </a:txBody>
                  <a:tcPr marL="44904" marR="44904" marT="0" marB="0"/>
                </a:tc>
                <a:tc>
                  <a:txBody>
                    <a:bodyPr/>
                    <a:lstStyle/>
                    <a:p>
                      <a:pPr marL="269875" algn="l">
                        <a:spcAft>
                          <a:spcPts val="0"/>
                        </a:spcAft>
                        <a:tabLst>
                          <a:tab pos="269875" algn="l"/>
                        </a:tabLst>
                      </a:pPr>
                      <a:r>
                        <a:rPr lang="fi-FI" sz="1400" dirty="0" err="1" smtClean="0">
                          <a:effectLst/>
                        </a:rPr>
                        <a:t>Does</a:t>
                      </a:r>
                      <a:r>
                        <a:rPr lang="fi-FI" sz="1400" dirty="0" smtClean="0">
                          <a:effectLst/>
                        </a:rPr>
                        <a:t> </a:t>
                      </a:r>
                      <a:r>
                        <a:rPr lang="fi-FI" sz="1400" dirty="0" err="1" smtClean="0">
                          <a:effectLst/>
                        </a:rPr>
                        <a:t>not</a:t>
                      </a:r>
                      <a:r>
                        <a:rPr lang="fi-FI" sz="1400" dirty="0" smtClean="0">
                          <a:effectLst/>
                        </a:rPr>
                        <a:t> </a:t>
                      </a:r>
                      <a:r>
                        <a:rPr lang="fi-FI" sz="1400" dirty="0" err="1" smtClean="0">
                          <a:effectLst/>
                        </a:rPr>
                        <a:t>support</a:t>
                      </a:r>
                      <a:endParaRPr lang="fi-FI" sz="1400" dirty="0">
                        <a:effectLst/>
                        <a:latin typeface="Times New Roman"/>
                        <a:ea typeface="Times New Roman"/>
                      </a:endParaRPr>
                    </a:p>
                  </a:txBody>
                  <a:tcPr marL="44904" marR="44904" marT="0" marB="0"/>
                </a:tc>
              </a:tr>
              <a:tr h="336591">
                <a:tc>
                  <a:txBody>
                    <a:bodyPr/>
                    <a:lstStyle/>
                    <a:p>
                      <a:pPr marL="269875" algn="l">
                        <a:spcAft>
                          <a:spcPts val="0"/>
                        </a:spcAft>
                        <a:tabLst>
                          <a:tab pos="269875" algn="l"/>
                        </a:tabLst>
                      </a:pPr>
                      <a:endParaRPr lang="fi-FI" sz="1400" dirty="0">
                        <a:effectLst/>
                        <a:latin typeface="Times New Roman"/>
                        <a:ea typeface="Times New Roman"/>
                      </a:endParaRPr>
                    </a:p>
                  </a:txBody>
                  <a:tcPr marL="44904" marR="44904" marT="0" marB="0"/>
                </a:tc>
                <a:tc>
                  <a:txBody>
                    <a:bodyPr/>
                    <a:lstStyle/>
                    <a:p>
                      <a:pPr marL="269875" algn="l">
                        <a:spcAft>
                          <a:spcPts val="0"/>
                        </a:spcAft>
                        <a:tabLst>
                          <a:tab pos="269875" algn="l"/>
                        </a:tabLst>
                      </a:pPr>
                      <a:endParaRPr lang="fi-FI" sz="1400" dirty="0">
                        <a:effectLst/>
                        <a:latin typeface="Times New Roman"/>
                        <a:ea typeface="Times New Roman"/>
                      </a:endParaRPr>
                    </a:p>
                  </a:txBody>
                  <a:tcPr marL="44904" marR="44904" marT="0" marB="0"/>
                </a:tc>
                <a:tc>
                  <a:txBody>
                    <a:bodyPr/>
                    <a:lstStyle/>
                    <a:p>
                      <a:pPr marL="269875" algn="l">
                        <a:spcAft>
                          <a:spcPts val="0"/>
                        </a:spcAft>
                        <a:tabLst>
                          <a:tab pos="269875" algn="l"/>
                        </a:tabLst>
                      </a:pPr>
                      <a:r>
                        <a:rPr lang="fi-FI" sz="1400" dirty="0">
                          <a:effectLst/>
                        </a:rPr>
                        <a:t> </a:t>
                      </a:r>
                      <a:endParaRPr lang="fi-FI" sz="1400" dirty="0">
                        <a:effectLst/>
                        <a:latin typeface="Times New Roman"/>
                        <a:ea typeface="Times New Roman"/>
                      </a:endParaRPr>
                    </a:p>
                  </a:txBody>
                  <a:tcPr marL="44904" marR="44904" marT="0" marB="0"/>
                </a:tc>
              </a:tr>
            </a:tbl>
          </a:graphicData>
        </a:graphic>
      </p:graphicFrame>
      <p:grpSp>
        <p:nvGrpSpPr>
          <p:cNvPr id="47" name="Ryhmä 46"/>
          <p:cNvGrpSpPr/>
          <p:nvPr/>
        </p:nvGrpSpPr>
        <p:grpSpPr>
          <a:xfrm>
            <a:off x="6091617" y="4019550"/>
            <a:ext cx="2820171" cy="1782316"/>
            <a:chOff x="6091617" y="3622122"/>
            <a:chExt cx="2430743" cy="1439460"/>
          </a:xfrm>
        </p:grpSpPr>
        <p:sp>
          <p:nvSpPr>
            <p:cNvPr id="45" name="Tasakylkinen kolmio 44"/>
            <p:cNvSpPr/>
            <p:nvPr/>
          </p:nvSpPr>
          <p:spPr bwMode="auto">
            <a:xfrm>
              <a:off x="6668428" y="4003288"/>
              <a:ext cx="799043" cy="722330"/>
            </a:xfrm>
            <a:prstGeom prst="triangle">
              <a:avLst/>
            </a:prstGeom>
            <a:solidFill>
              <a:schemeClr val="accent5"/>
            </a:solidFill>
            <a:ln w="571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400" b="0" i="0" u="none" strike="noStrike" cap="none" normalizeH="0" baseline="0">
                <a:ln>
                  <a:noFill/>
                </a:ln>
                <a:solidFill>
                  <a:schemeClr val="tx1"/>
                </a:solidFill>
                <a:effectLst/>
                <a:latin typeface="Arial" pitchFamily="-12" charset="0"/>
                <a:ea typeface="ＭＳ Ｐゴシック" pitchFamily="-12" charset="-128"/>
                <a:cs typeface="ＭＳ Ｐゴシック" pitchFamily="-12" charset="-128"/>
              </a:endParaRPr>
            </a:p>
          </p:txBody>
        </p:sp>
        <p:sp>
          <p:nvSpPr>
            <p:cNvPr id="43" name="Tekstiruutu 42"/>
            <p:cNvSpPr txBox="1"/>
            <p:nvPr/>
          </p:nvSpPr>
          <p:spPr>
            <a:xfrm>
              <a:off x="6261905" y="3622122"/>
              <a:ext cx="1713052" cy="276999"/>
            </a:xfrm>
            <a:prstGeom prst="rect">
              <a:avLst/>
            </a:prstGeom>
            <a:noFill/>
          </p:spPr>
          <p:txBody>
            <a:bodyPr wrap="square" rtlCol="0">
              <a:spAutoFit/>
            </a:bodyPr>
            <a:lstStyle/>
            <a:p>
              <a:r>
                <a:rPr lang="fi-FI" sz="1200" i="1" dirty="0" err="1" smtClean="0"/>
                <a:t>Compustible</a:t>
              </a:r>
              <a:r>
                <a:rPr lang="fi-FI" sz="1200" i="1" dirty="0" smtClean="0"/>
                <a:t> </a:t>
              </a:r>
              <a:r>
                <a:rPr lang="fi-FI" sz="1200" i="1" dirty="0" err="1" smtClean="0"/>
                <a:t>material</a:t>
              </a:r>
              <a:endParaRPr lang="en-US" sz="1200" i="1" dirty="0"/>
            </a:p>
          </p:txBody>
        </p:sp>
        <p:sp>
          <p:nvSpPr>
            <p:cNvPr id="48" name="Tekstiruutu 47"/>
            <p:cNvSpPr txBox="1"/>
            <p:nvPr/>
          </p:nvSpPr>
          <p:spPr>
            <a:xfrm>
              <a:off x="6091617" y="4767223"/>
              <a:ext cx="795313" cy="276999"/>
            </a:xfrm>
            <a:prstGeom prst="rect">
              <a:avLst/>
            </a:prstGeom>
            <a:noFill/>
          </p:spPr>
          <p:txBody>
            <a:bodyPr wrap="square" rtlCol="0">
              <a:spAutoFit/>
            </a:bodyPr>
            <a:lstStyle/>
            <a:p>
              <a:r>
                <a:rPr lang="fi-FI" sz="1200" i="1" dirty="0" err="1" smtClean="0"/>
                <a:t>Oxygen</a:t>
              </a:r>
              <a:endParaRPr lang="en-US" sz="1200" i="1" dirty="0"/>
            </a:p>
          </p:txBody>
        </p:sp>
        <p:sp>
          <p:nvSpPr>
            <p:cNvPr id="49" name="Tekstiruutu 48"/>
            <p:cNvSpPr txBox="1"/>
            <p:nvPr/>
          </p:nvSpPr>
          <p:spPr>
            <a:xfrm>
              <a:off x="7303631" y="4784583"/>
              <a:ext cx="1218729" cy="276999"/>
            </a:xfrm>
            <a:prstGeom prst="rect">
              <a:avLst/>
            </a:prstGeom>
            <a:noFill/>
          </p:spPr>
          <p:txBody>
            <a:bodyPr wrap="square" rtlCol="0">
              <a:spAutoFit/>
            </a:bodyPr>
            <a:lstStyle/>
            <a:p>
              <a:r>
                <a:rPr lang="fi-FI" sz="1200" i="1" dirty="0" err="1" smtClean="0"/>
                <a:t>Ignition</a:t>
              </a:r>
              <a:r>
                <a:rPr lang="fi-FI" sz="1200" i="1" dirty="0" smtClean="0"/>
                <a:t> </a:t>
              </a:r>
              <a:r>
                <a:rPr lang="fi-FI" sz="1200" i="1" dirty="0" err="1" smtClean="0"/>
                <a:t>source</a:t>
              </a:r>
              <a:endParaRPr lang="en-US" sz="1200" i="1" dirty="0"/>
            </a:p>
          </p:txBody>
        </p:sp>
      </p:gr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6025" y="302051"/>
            <a:ext cx="3207809" cy="1526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Suorakulmio 12"/>
          <p:cNvSpPr/>
          <p:nvPr/>
        </p:nvSpPr>
        <p:spPr>
          <a:xfrm>
            <a:off x="8043252" y="1730066"/>
            <a:ext cx="868536" cy="338554"/>
          </a:xfrm>
          <a:prstGeom prst="rect">
            <a:avLst/>
          </a:prstGeom>
        </p:spPr>
        <p:txBody>
          <a:bodyPr wrap="square">
            <a:spAutoFit/>
          </a:bodyPr>
          <a:lstStyle/>
          <a:p>
            <a:r>
              <a:rPr lang="en-US" sz="1600" b="1" i="1" dirty="0" smtClean="0">
                <a:solidFill>
                  <a:schemeClr val="accent2"/>
                </a:solidFill>
              </a:rPr>
              <a:t>STEP</a:t>
            </a:r>
            <a:endParaRPr lang="en-US" sz="1600" b="1" i="1" dirty="0">
              <a:solidFill>
                <a:schemeClr val="accent2"/>
              </a:solidFill>
            </a:endParaRPr>
          </a:p>
        </p:txBody>
      </p:sp>
    </p:spTree>
    <p:extLst>
      <p:ext uri="{BB962C8B-B14F-4D97-AF65-F5344CB8AC3E}">
        <p14:creationId xmlns:p14="http://schemas.microsoft.com/office/powerpoint/2010/main" val="14796395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26625" y="144722"/>
            <a:ext cx="7793037" cy="970514"/>
          </a:xfrm>
        </p:spPr>
        <p:txBody>
          <a:bodyPr/>
          <a:lstStyle/>
          <a:p>
            <a:r>
              <a:rPr lang="fi-FI" dirty="0" err="1" smtClean="0"/>
              <a:t>Tukes</a:t>
            </a:r>
            <a:r>
              <a:rPr lang="fi-FI" dirty="0" smtClean="0"/>
              <a:t> </a:t>
            </a:r>
            <a:r>
              <a:rPr lang="fi-FI" dirty="0" err="1" smtClean="0"/>
              <a:t>Toolbox</a:t>
            </a:r>
            <a:r>
              <a:rPr lang="fi-FI" dirty="0" smtClean="0"/>
              <a:t> </a:t>
            </a:r>
            <a:r>
              <a:rPr lang="fi-FI" dirty="0" smtClean="0"/>
              <a:t>– AI </a:t>
            </a:r>
            <a:r>
              <a:rPr lang="fi-FI" dirty="0" err="1" smtClean="0"/>
              <a:t>methods</a:t>
            </a:r>
            <a:endParaRPr lang="fi-FI" dirty="0"/>
          </a:p>
        </p:txBody>
      </p:sp>
      <p:sp>
        <p:nvSpPr>
          <p:cNvPr id="4" name="Dian numeron paikkamerkki 3"/>
          <p:cNvSpPr>
            <a:spLocks noGrp="1"/>
          </p:cNvSpPr>
          <p:nvPr>
            <p:ph type="sldNum" sz="quarter" idx="12"/>
          </p:nvPr>
        </p:nvSpPr>
        <p:spPr/>
        <p:txBody>
          <a:bodyPr/>
          <a:lstStyle/>
          <a:p>
            <a:fld id="{BCD6909E-D8AF-4772-B890-1E178F2BE68E}" type="slidenum">
              <a:rPr lang="en-US" smtClean="0"/>
              <a:pPr/>
              <a:t>16</a:t>
            </a:fld>
            <a:endParaRPr lang="en-US" dirty="0"/>
          </a:p>
        </p:txBody>
      </p:sp>
      <p:sp>
        <p:nvSpPr>
          <p:cNvPr id="5" name="Sisällön paikkamerkki 4"/>
          <p:cNvSpPr>
            <a:spLocks noGrp="1"/>
          </p:cNvSpPr>
          <p:nvPr>
            <p:ph sz="quarter" idx="13"/>
          </p:nvPr>
        </p:nvSpPr>
        <p:spPr/>
        <p:txBody>
          <a:bodyPr/>
          <a:lstStyle/>
          <a:p>
            <a:endParaRPr lang="fi-FI" dirty="0"/>
          </a:p>
        </p:txBody>
      </p:sp>
      <p:pic>
        <p:nvPicPr>
          <p:cNvPr id="1026" name="Picture 2"/>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412375" y="1181478"/>
            <a:ext cx="8534379" cy="5454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Suorakulmio 11"/>
          <p:cNvSpPr/>
          <p:nvPr/>
        </p:nvSpPr>
        <p:spPr>
          <a:xfrm>
            <a:off x="3337239" y="4577162"/>
            <a:ext cx="2277996" cy="461665"/>
          </a:xfrm>
          <a:prstGeom prst="rect">
            <a:avLst/>
          </a:prstGeom>
          <a:noFill/>
        </p:spPr>
        <p:txBody>
          <a:bodyPr wrap="none" lIns="91440" tIns="45720" rIns="91440" bIns="45720">
            <a:spAutoFit/>
          </a:bodyPr>
          <a:lstStyle/>
          <a:p>
            <a:pPr algn="ctr"/>
            <a:r>
              <a:rPr lang="fi-FI"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ESReDA</a:t>
            </a:r>
            <a:r>
              <a:rPr lang="fi-FI"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t>
            </a:r>
            <a:r>
              <a:rPr lang="fi-FI"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Cube</a:t>
            </a:r>
            <a:endParaRPr lang="fi-FI"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13" name="Suorakulmio 12"/>
          <p:cNvSpPr/>
          <p:nvPr/>
        </p:nvSpPr>
        <p:spPr>
          <a:xfrm rot="154067">
            <a:off x="6160937" y="2610425"/>
            <a:ext cx="1192955" cy="461665"/>
          </a:xfrm>
          <a:prstGeom prst="rect">
            <a:avLst/>
          </a:prstGeom>
          <a:noFill/>
          <a:ln>
            <a:solidFill>
              <a:srgbClr val="255CAE"/>
            </a:solidFill>
          </a:ln>
        </p:spPr>
        <p:txBody>
          <a:bodyPr wrap="none" lIns="91440" tIns="45720" rIns="91440" bIns="45720">
            <a:spAutoFit/>
          </a:bodyPr>
          <a:lstStyle/>
          <a:p>
            <a:pPr algn="ctr"/>
            <a:r>
              <a:rPr lang="fi-FI" b="1" cap="none" spc="0" dirty="0" smtClean="0">
                <a:ln w="10541" cmpd="sng">
                  <a:solidFill>
                    <a:schemeClr val="accent1">
                      <a:shade val="88000"/>
                      <a:satMod val="110000"/>
                    </a:schemeClr>
                  </a:solidFill>
                  <a:prstDash val="solid"/>
                </a:ln>
                <a:solidFill>
                  <a:srgbClr val="255CAE"/>
                </a:solidFill>
                <a:effectLst/>
              </a:rPr>
              <a:t>SHELL</a:t>
            </a:r>
            <a:endParaRPr lang="fi-FI" b="1" cap="none" spc="0" dirty="0">
              <a:ln w="10541" cmpd="sng">
                <a:solidFill>
                  <a:schemeClr val="accent1">
                    <a:shade val="88000"/>
                    <a:satMod val="110000"/>
                  </a:schemeClr>
                </a:solidFill>
                <a:prstDash val="solid"/>
              </a:ln>
              <a:solidFill>
                <a:srgbClr val="255CAE"/>
              </a:solidFill>
              <a:effectLst/>
            </a:endParaRPr>
          </a:p>
        </p:txBody>
      </p:sp>
      <p:sp>
        <p:nvSpPr>
          <p:cNvPr id="16" name="Suorakulmio 15"/>
          <p:cNvSpPr/>
          <p:nvPr/>
        </p:nvSpPr>
        <p:spPr>
          <a:xfrm rot="20674191">
            <a:off x="7435938" y="4575349"/>
            <a:ext cx="1673856" cy="461665"/>
          </a:xfrm>
          <a:prstGeom prst="rect">
            <a:avLst/>
          </a:prstGeom>
          <a:noFill/>
        </p:spPr>
        <p:txBody>
          <a:bodyPr wrap="none" lIns="91440" tIns="45720" rIns="91440" bIns="45720">
            <a:spAutoFit/>
          </a:bodyPr>
          <a:lstStyle/>
          <a:p>
            <a:pPr algn="ctr"/>
            <a:r>
              <a:rPr lang="fi-FI"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Event</a:t>
            </a:r>
            <a:r>
              <a:rPr lang="fi-FI"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t>
            </a:r>
            <a:r>
              <a:rPr lang="fi-FI"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tree</a:t>
            </a:r>
            <a:endParaRPr lang="fi-FI"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17" name="Suorakulmio 16"/>
          <p:cNvSpPr/>
          <p:nvPr/>
        </p:nvSpPr>
        <p:spPr>
          <a:xfrm rot="1382945">
            <a:off x="5676344" y="4521021"/>
            <a:ext cx="1569661" cy="461665"/>
          </a:xfrm>
          <a:prstGeom prst="rect">
            <a:avLst/>
          </a:prstGeom>
          <a:noFill/>
        </p:spPr>
        <p:txBody>
          <a:bodyPr wrap="none" lIns="91440" tIns="45720" rIns="91440" bIns="45720">
            <a:spAutoFit/>
          </a:bodyPr>
          <a:lstStyle/>
          <a:p>
            <a:pPr algn="ctr"/>
            <a:r>
              <a:rPr lang="fi-FI"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Fault</a:t>
            </a:r>
            <a:r>
              <a:rPr lang="fi-FI"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t>
            </a:r>
            <a:r>
              <a:rPr lang="fi-FI"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tree</a:t>
            </a:r>
            <a:endParaRPr lang="fi-FI"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18" name="Suorakulmio 17"/>
          <p:cNvSpPr/>
          <p:nvPr/>
        </p:nvSpPr>
        <p:spPr>
          <a:xfrm rot="21321959">
            <a:off x="5142995" y="3736442"/>
            <a:ext cx="861967" cy="461665"/>
          </a:xfrm>
          <a:prstGeom prst="rect">
            <a:avLst/>
          </a:prstGeom>
          <a:noFill/>
        </p:spPr>
        <p:txBody>
          <a:bodyPr wrap="none" lIns="91440" tIns="45720" rIns="91440" bIns="45720">
            <a:spAutoFit/>
          </a:bodyPr>
          <a:lstStyle/>
          <a:p>
            <a:pPr algn="ctr"/>
            <a:r>
              <a:rPr lang="fi-FI"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MTO</a:t>
            </a:r>
            <a:endParaRPr lang="fi-FI"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19" name="Suorakulmio 18"/>
          <p:cNvSpPr/>
          <p:nvPr/>
        </p:nvSpPr>
        <p:spPr>
          <a:xfrm>
            <a:off x="2687215" y="3272134"/>
            <a:ext cx="2496196" cy="461665"/>
          </a:xfrm>
          <a:prstGeom prst="rect">
            <a:avLst/>
          </a:prstGeom>
          <a:noFill/>
        </p:spPr>
        <p:txBody>
          <a:bodyPr wrap="none" lIns="91440" tIns="45720" rIns="91440" bIns="45720">
            <a:spAutoFit/>
          </a:bodyPr>
          <a:lstStyle/>
          <a:p>
            <a:pPr algn="ctr"/>
            <a:r>
              <a:rPr lang="fi-FI"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Barrier </a:t>
            </a:r>
            <a:r>
              <a:rPr lang="fi-FI"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analysis</a:t>
            </a:r>
            <a:endParaRPr lang="fi-FI"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20" name="Suorakulmio 19"/>
          <p:cNvSpPr/>
          <p:nvPr/>
        </p:nvSpPr>
        <p:spPr>
          <a:xfrm rot="20938439">
            <a:off x="691363" y="4141865"/>
            <a:ext cx="3550972" cy="461665"/>
          </a:xfrm>
          <a:prstGeom prst="rect">
            <a:avLst/>
          </a:prstGeom>
          <a:noFill/>
        </p:spPr>
        <p:txBody>
          <a:bodyPr wrap="none" lIns="91440" tIns="45720" rIns="91440" bIns="45720">
            <a:spAutoFit/>
          </a:bodyPr>
          <a:lstStyle/>
          <a:p>
            <a:pPr algn="ctr"/>
            <a:r>
              <a:rPr lang="fi-FI"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Deviation</a:t>
            </a:r>
            <a:r>
              <a:rPr lang="fi-FI"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t>
            </a:r>
            <a:r>
              <a:rPr lang="fi-FI"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investigation</a:t>
            </a:r>
            <a:endParaRPr lang="fi-FI"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21" name="Suorakulmio 20"/>
          <p:cNvSpPr/>
          <p:nvPr/>
        </p:nvSpPr>
        <p:spPr>
          <a:xfrm>
            <a:off x="5070942" y="1642200"/>
            <a:ext cx="1257075" cy="584775"/>
          </a:xfrm>
          <a:prstGeom prst="rect">
            <a:avLst/>
          </a:prstGeom>
          <a:noFill/>
        </p:spPr>
        <p:txBody>
          <a:bodyPr wrap="none" lIns="91440" tIns="45720" rIns="91440" bIns="45720">
            <a:spAutoFit/>
          </a:bodyPr>
          <a:lstStyle/>
          <a:p>
            <a:pPr algn="ctr"/>
            <a:r>
              <a:rPr lang="fi-FI" sz="3200" b="1" cap="none" spc="0" dirty="0" smtClean="0">
                <a:ln w="10541" cmpd="sng">
                  <a:solidFill>
                    <a:schemeClr val="accent1">
                      <a:shade val="88000"/>
                      <a:satMod val="110000"/>
                    </a:schemeClr>
                  </a:solidFill>
                  <a:prstDash val="solid"/>
                </a:ln>
                <a:solidFill>
                  <a:schemeClr val="accent2"/>
                </a:solidFill>
                <a:effectLst/>
              </a:rPr>
              <a:t>STEP</a:t>
            </a:r>
            <a:endParaRPr lang="fi-FI" sz="3200" b="1" cap="none" spc="0" dirty="0">
              <a:ln w="10541" cmpd="sng">
                <a:solidFill>
                  <a:schemeClr val="accent1">
                    <a:shade val="88000"/>
                    <a:satMod val="110000"/>
                  </a:schemeClr>
                </a:solidFill>
                <a:prstDash val="solid"/>
              </a:ln>
              <a:solidFill>
                <a:schemeClr val="accent2"/>
              </a:solidFill>
              <a:effectLst/>
            </a:endParaRPr>
          </a:p>
        </p:txBody>
      </p:sp>
      <p:sp>
        <p:nvSpPr>
          <p:cNvPr id="22" name="Suorakulmio 21"/>
          <p:cNvSpPr/>
          <p:nvPr/>
        </p:nvSpPr>
        <p:spPr>
          <a:xfrm>
            <a:off x="1893833" y="1610819"/>
            <a:ext cx="1869423" cy="584775"/>
          </a:xfrm>
          <a:prstGeom prst="rect">
            <a:avLst/>
          </a:prstGeom>
          <a:noFill/>
        </p:spPr>
        <p:txBody>
          <a:bodyPr wrap="none" lIns="91440" tIns="45720" rIns="91440" bIns="45720">
            <a:spAutoFit/>
          </a:bodyPr>
          <a:lstStyle/>
          <a:p>
            <a:pPr algn="ctr"/>
            <a:r>
              <a:rPr lang="fi-FI" sz="3200" b="1" cap="none" spc="0" dirty="0" err="1" smtClean="0">
                <a:ln w="10541" cmpd="sng">
                  <a:solidFill>
                    <a:schemeClr val="accent1">
                      <a:shade val="88000"/>
                      <a:satMod val="110000"/>
                    </a:schemeClr>
                  </a:solidFill>
                  <a:prstDash val="solid"/>
                </a:ln>
                <a:solidFill>
                  <a:schemeClr val="accent2"/>
                </a:solidFill>
                <a:effectLst/>
              </a:rPr>
              <a:t>AcciMap</a:t>
            </a:r>
            <a:endParaRPr lang="fi-FI" sz="3200" b="1" cap="none" spc="0" dirty="0">
              <a:ln w="10541" cmpd="sng">
                <a:solidFill>
                  <a:schemeClr val="accent1">
                    <a:shade val="88000"/>
                    <a:satMod val="110000"/>
                  </a:schemeClr>
                </a:solidFill>
                <a:prstDash val="solid"/>
              </a:ln>
              <a:solidFill>
                <a:schemeClr val="accent2"/>
              </a:solidFill>
              <a:effectLst/>
            </a:endParaRPr>
          </a:p>
        </p:txBody>
      </p:sp>
      <p:sp>
        <p:nvSpPr>
          <p:cNvPr id="24" name="Suorakulmio 23"/>
          <p:cNvSpPr/>
          <p:nvPr/>
        </p:nvSpPr>
        <p:spPr>
          <a:xfrm rot="20493824">
            <a:off x="750063" y="3409990"/>
            <a:ext cx="1165704" cy="584775"/>
          </a:xfrm>
          <a:prstGeom prst="rect">
            <a:avLst/>
          </a:prstGeom>
          <a:noFill/>
        </p:spPr>
        <p:txBody>
          <a:bodyPr wrap="none" lIns="91440" tIns="45720" rIns="91440" bIns="45720">
            <a:spAutoFit/>
          </a:bodyPr>
          <a:lstStyle/>
          <a:p>
            <a:pPr algn="ctr"/>
            <a:r>
              <a:rPr lang="fi-FI" sz="3200" b="1" dirty="0" smtClean="0">
                <a:ln w="10541" cmpd="sng">
                  <a:solidFill>
                    <a:schemeClr val="accent1">
                      <a:shade val="88000"/>
                      <a:satMod val="110000"/>
                    </a:schemeClr>
                  </a:solidFill>
                  <a:prstDash val="solid"/>
                </a:ln>
                <a:solidFill>
                  <a:schemeClr val="accent2"/>
                </a:solidFill>
              </a:rPr>
              <a:t>DISC</a:t>
            </a:r>
            <a:endParaRPr lang="fi-FI" sz="3200" b="1" cap="none" spc="0" dirty="0">
              <a:ln w="10541" cmpd="sng">
                <a:solidFill>
                  <a:schemeClr val="accent1">
                    <a:shade val="88000"/>
                    <a:satMod val="110000"/>
                  </a:schemeClr>
                </a:solidFill>
                <a:prstDash val="solid"/>
              </a:ln>
              <a:solidFill>
                <a:schemeClr val="accent2"/>
              </a:solidFill>
              <a:effectLst/>
            </a:endParaRPr>
          </a:p>
        </p:txBody>
      </p:sp>
      <p:sp>
        <p:nvSpPr>
          <p:cNvPr id="25" name="Suorakulmio 24"/>
          <p:cNvSpPr/>
          <p:nvPr/>
        </p:nvSpPr>
        <p:spPr>
          <a:xfrm>
            <a:off x="471532" y="5173829"/>
            <a:ext cx="5420074" cy="584775"/>
          </a:xfrm>
          <a:prstGeom prst="rect">
            <a:avLst/>
          </a:prstGeom>
          <a:noFill/>
        </p:spPr>
        <p:txBody>
          <a:bodyPr wrap="none" lIns="91440" tIns="45720" rIns="91440" bIns="45720">
            <a:spAutoFit/>
          </a:bodyPr>
          <a:lstStyle/>
          <a:p>
            <a:pPr algn="ctr"/>
            <a:r>
              <a:rPr lang="fi-FI" sz="3200" b="1" cap="none" spc="0" dirty="0" err="1" smtClean="0">
                <a:ln w="10541" cmpd="sng">
                  <a:solidFill>
                    <a:schemeClr val="accent1">
                      <a:shade val="88000"/>
                      <a:satMod val="110000"/>
                    </a:schemeClr>
                  </a:solidFill>
                  <a:prstDash val="solid"/>
                </a:ln>
                <a:solidFill>
                  <a:schemeClr val="accent2"/>
                </a:solidFill>
                <a:effectLst/>
              </a:rPr>
              <a:t>Fire</a:t>
            </a:r>
            <a:r>
              <a:rPr lang="fi-FI" sz="3200" b="1" cap="none" spc="0" dirty="0" smtClean="0">
                <a:ln w="10541" cmpd="sng">
                  <a:solidFill>
                    <a:schemeClr val="accent1">
                      <a:shade val="88000"/>
                      <a:satMod val="110000"/>
                    </a:schemeClr>
                  </a:solidFill>
                  <a:prstDash val="solid"/>
                </a:ln>
                <a:solidFill>
                  <a:schemeClr val="accent2"/>
                </a:solidFill>
                <a:effectLst/>
              </a:rPr>
              <a:t> and </a:t>
            </a:r>
            <a:r>
              <a:rPr lang="fi-FI" sz="3200" b="1" cap="none" spc="0" dirty="0" err="1" smtClean="0">
                <a:ln w="10541" cmpd="sng">
                  <a:solidFill>
                    <a:schemeClr val="accent1">
                      <a:shade val="88000"/>
                      <a:satMod val="110000"/>
                    </a:schemeClr>
                  </a:solidFill>
                  <a:prstDash val="solid"/>
                </a:ln>
                <a:solidFill>
                  <a:schemeClr val="accent2"/>
                </a:solidFill>
                <a:effectLst/>
              </a:rPr>
              <a:t>explosure</a:t>
            </a:r>
            <a:r>
              <a:rPr lang="fi-FI" sz="3200" b="1" cap="none" spc="0" dirty="0" smtClean="0">
                <a:ln w="10541" cmpd="sng">
                  <a:solidFill>
                    <a:schemeClr val="accent1">
                      <a:shade val="88000"/>
                      <a:satMod val="110000"/>
                    </a:schemeClr>
                  </a:solidFill>
                  <a:prstDash val="solid"/>
                </a:ln>
                <a:solidFill>
                  <a:schemeClr val="accent2"/>
                </a:solidFill>
                <a:effectLst/>
              </a:rPr>
              <a:t> </a:t>
            </a:r>
            <a:r>
              <a:rPr lang="fi-FI" sz="3200" b="1" cap="none" spc="0" dirty="0" err="1" smtClean="0">
                <a:ln w="10541" cmpd="sng">
                  <a:solidFill>
                    <a:schemeClr val="accent1">
                      <a:shade val="88000"/>
                      <a:satMod val="110000"/>
                    </a:schemeClr>
                  </a:solidFill>
                  <a:prstDash val="solid"/>
                </a:ln>
                <a:solidFill>
                  <a:schemeClr val="accent2"/>
                </a:solidFill>
                <a:effectLst/>
              </a:rPr>
              <a:t>triangle</a:t>
            </a:r>
            <a:endParaRPr lang="fi-FI" sz="3200" b="1" cap="none" spc="0" dirty="0">
              <a:ln w="10541" cmpd="sng">
                <a:solidFill>
                  <a:schemeClr val="accent1">
                    <a:shade val="88000"/>
                    <a:satMod val="110000"/>
                  </a:schemeClr>
                </a:solidFill>
                <a:prstDash val="solid"/>
              </a:ln>
              <a:solidFill>
                <a:schemeClr val="accent2"/>
              </a:solidFill>
              <a:effectLst/>
            </a:endParaRPr>
          </a:p>
        </p:txBody>
      </p:sp>
      <p:sp>
        <p:nvSpPr>
          <p:cNvPr id="26" name="Suorakulmio 25"/>
          <p:cNvSpPr/>
          <p:nvPr/>
        </p:nvSpPr>
        <p:spPr>
          <a:xfrm>
            <a:off x="1745415" y="5746175"/>
            <a:ext cx="4384534" cy="584775"/>
          </a:xfrm>
          <a:prstGeom prst="rect">
            <a:avLst/>
          </a:prstGeom>
          <a:noFill/>
        </p:spPr>
        <p:txBody>
          <a:bodyPr wrap="none" lIns="91440" tIns="45720" rIns="91440" bIns="45720">
            <a:spAutoFit/>
          </a:bodyPr>
          <a:lstStyle/>
          <a:p>
            <a:pPr algn="ctr"/>
            <a:r>
              <a:rPr lang="fi-FI" sz="3200" b="1" cap="none" spc="0" dirty="0" err="1" smtClean="0">
                <a:ln w="10541" cmpd="sng">
                  <a:solidFill>
                    <a:schemeClr val="accent1">
                      <a:shade val="88000"/>
                      <a:satMod val="110000"/>
                    </a:schemeClr>
                  </a:solidFill>
                  <a:prstDash val="solid"/>
                </a:ln>
                <a:solidFill>
                  <a:schemeClr val="accent2"/>
                </a:solidFill>
                <a:effectLst/>
              </a:rPr>
              <a:t>Testing</a:t>
            </a:r>
            <a:r>
              <a:rPr lang="fi-FI" sz="3200" b="1" cap="none" spc="0" dirty="0" smtClean="0">
                <a:ln w="10541" cmpd="sng">
                  <a:solidFill>
                    <a:schemeClr val="accent1">
                      <a:shade val="88000"/>
                      <a:satMod val="110000"/>
                    </a:schemeClr>
                  </a:solidFill>
                  <a:prstDash val="solid"/>
                </a:ln>
                <a:solidFill>
                  <a:schemeClr val="accent2"/>
                </a:solidFill>
                <a:effectLst/>
              </a:rPr>
              <a:t> of </a:t>
            </a:r>
            <a:r>
              <a:rPr lang="fi-FI" sz="3200" b="1" cap="none" spc="0" dirty="0" err="1" smtClean="0">
                <a:ln w="10541" cmpd="sng">
                  <a:solidFill>
                    <a:schemeClr val="accent1">
                      <a:shade val="88000"/>
                      <a:satMod val="110000"/>
                    </a:schemeClr>
                  </a:solidFill>
                  <a:prstDash val="solid"/>
                </a:ln>
                <a:solidFill>
                  <a:schemeClr val="accent2"/>
                </a:solidFill>
                <a:effectLst/>
              </a:rPr>
              <a:t>hypothesis</a:t>
            </a:r>
            <a:endParaRPr lang="fi-FI" sz="3200" b="1" cap="none" spc="0" dirty="0">
              <a:ln w="10541" cmpd="sng">
                <a:solidFill>
                  <a:schemeClr val="accent1">
                    <a:shade val="88000"/>
                    <a:satMod val="110000"/>
                  </a:schemeClr>
                </a:solidFill>
                <a:prstDash val="solid"/>
              </a:ln>
              <a:solidFill>
                <a:schemeClr val="accent2"/>
              </a:solidFill>
              <a:effectLst/>
            </a:endParaRPr>
          </a:p>
        </p:txBody>
      </p:sp>
      <p:sp>
        <p:nvSpPr>
          <p:cNvPr id="27" name="Suorakulmio 26"/>
          <p:cNvSpPr/>
          <p:nvPr/>
        </p:nvSpPr>
        <p:spPr>
          <a:xfrm>
            <a:off x="6772225" y="5236267"/>
            <a:ext cx="1277914" cy="461665"/>
          </a:xfrm>
          <a:prstGeom prst="rect">
            <a:avLst/>
          </a:prstGeom>
          <a:noFill/>
        </p:spPr>
        <p:txBody>
          <a:bodyPr wrap="none" lIns="91440" tIns="45720" rIns="91440" bIns="45720">
            <a:spAutoFit/>
          </a:bodyPr>
          <a:lstStyle/>
          <a:p>
            <a:pPr algn="ctr"/>
            <a:r>
              <a:rPr lang="fi-FI"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Bow</a:t>
            </a:r>
            <a:r>
              <a:rPr lang="fi-FI"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tie</a:t>
            </a:r>
            <a:endParaRPr lang="fi-FI"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23" name="Suorakulmio 22"/>
          <p:cNvSpPr/>
          <p:nvPr/>
        </p:nvSpPr>
        <p:spPr>
          <a:xfrm rot="20938439">
            <a:off x="4554643" y="557396"/>
            <a:ext cx="4111638" cy="461665"/>
          </a:xfrm>
          <a:prstGeom prst="rect">
            <a:avLst/>
          </a:prstGeom>
          <a:ln/>
        </p:spPr>
        <p:style>
          <a:lnRef idx="1">
            <a:schemeClr val="accent5"/>
          </a:lnRef>
          <a:fillRef idx="2">
            <a:schemeClr val="accent5"/>
          </a:fillRef>
          <a:effectRef idx="1">
            <a:schemeClr val="accent5"/>
          </a:effectRef>
          <a:fontRef idx="minor">
            <a:schemeClr val="dk1"/>
          </a:fontRef>
        </p:style>
        <p:txBody>
          <a:bodyPr wrap="none" lIns="91440" tIns="45720" rIns="91440" bIns="45720">
            <a:spAutoFit/>
          </a:bodyPr>
          <a:lstStyle/>
          <a:p>
            <a:pPr algn="ctr"/>
            <a:r>
              <a:rPr lang="fi-FI" cap="none" spc="0" dirty="0" err="1" smtClean="0">
                <a:ln w="10541" cmpd="sng">
                  <a:solidFill>
                    <a:srgbClr val="FFC000"/>
                  </a:solidFill>
                  <a:prstDash val="solid"/>
                </a:ln>
                <a:solidFill>
                  <a:schemeClr val="tx2"/>
                </a:solidFill>
                <a:effectLst/>
              </a:rPr>
              <a:t>Event</a:t>
            </a:r>
            <a:r>
              <a:rPr lang="fi-FI" cap="none" spc="0" dirty="0" smtClean="0">
                <a:ln w="10541" cmpd="sng">
                  <a:solidFill>
                    <a:srgbClr val="FFC000"/>
                  </a:solidFill>
                  <a:prstDash val="solid"/>
                </a:ln>
                <a:solidFill>
                  <a:schemeClr val="tx2"/>
                </a:solidFill>
                <a:effectLst/>
              </a:rPr>
              <a:t> and </a:t>
            </a:r>
            <a:r>
              <a:rPr lang="fi-FI" cap="none" spc="0" dirty="0" err="1" smtClean="0">
                <a:ln w="10541" cmpd="sng">
                  <a:solidFill>
                    <a:srgbClr val="FFC000"/>
                  </a:solidFill>
                  <a:prstDash val="solid"/>
                </a:ln>
                <a:solidFill>
                  <a:schemeClr val="tx2"/>
                </a:solidFill>
                <a:effectLst/>
              </a:rPr>
              <a:t>causal</a:t>
            </a:r>
            <a:r>
              <a:rPr lang="fi-FI" dirty="0">
                <a:ln w="10541" cmpd="sng">
                  <a:solidFill>
                    <a:srgbClr val="FFC000"/>
                  </a:solidFill>
                  <a:prstDash val="solid"/>
                </a:ln>
                <a:solidFill>
                  <a:schemeClr val="tx2"/>
                </a:solidFill>
              </a:rPr>
              <a:t> </a:t>
            </a:r>
            <a:r>
              <a:rPr lang="fi-FI" cap="none" spc="0" dirty="0" err="1" smtClean="0">
                <a:ln w="10541" cmpd="sng">
                  <a:solidFill>
                    <a:srgbClr val="FFC000"/>
                  </a:solidFill>
                  <a:prstDash val="solid"/>
                </a:ln>
                <a:solidFill>
                  <a:schemeClr val="tx2"/>
                </a:solidFill>
                <a:effectLst/>
              </a:rPr>
              <a:t>factor</a:t>
            </a:r>
            <a:r>
              <a:rPr lang="fi-FI" cap="none" spc="0" dirty="0" smtClean="0">
                <a:ln w="10541" cmpd="sng">
                  <a:solidFill>
                    <a:srgbClr val="FFC000"/>
                  </a:solidFill>
                  <a:prstDash val="solid"/>
                </a:ln>
                <a:solidFill>
                  <a:schemeClr val="tx2"/>
                </a:solidFill>
                <a:effectLst/>
              </a:rPr>
              <a:t> </a:t>
            </a:r>
            <a:r>
              <a:rPr lang="fi-FI" cap="none" spc="0" dirty="0" err="1" smtClean="0">
                <a:ln w="10541" cmpd="sng">
                  <a:solidFill>
                    <a:srgbClr val="FFC000"/>
                  </a:solidFill>
                  <a:prstDash val="solid"/>
                </a:ln>
                <a:solidFill>
                  <a:schemeClr val="tx2"/>
                </a:solidFill>
                <a:effectLst/>
              </a:rPr>
              <a:t>analysis</a:t>
            </a:r>
            <a:endParaRPr lang="fi-FI" cap="none" spc="0" dirty="0">
              <a:ln w="10541" cmpd="sng">
                <a:solidFill>
                  <a:srgbClr val="FFC000"/>
                </a:solidFill>
                <a:prstDash val="solid"/>
              </a:ln>
              <a:solidFill>
                <a:schemeClr val="tx2"/>
              </a:solidFill>
              <a:effectLst/>
            </a:endParaRPr>
          </a:p>
        </p:txBody>
      </p:sp>
      <p:sp>
        <p:nvSpPr>
          <p:cNvPr id="28" name="Suorakulmio 27"/>
          <p:cNvSpPr/>
          <p:nvPr/>
        </p:nvSpPr>
        <p:spPr>
          <a:xfrm rot="20938439">
            <a:off x="6372809" y="950645"/>
            <a:ext cx="2595069" cy="461665"/>
          </a:xfrm>
          <a:prstGeom prst="rect">
            <a:avLst/>
          </a:prstGeom>
          <a:ln/>
        </p:spPr>
        <p:style>
          <a:lnRef idx="3">
            <a:schemeClr val="lt1"/>
          </a:lnRef>
          <a:fillRef idx="1">
            <a:schemeClr val="accent5"/>
          </a:fillRef>
          <a:effectRef idx="1">
            <a:schemeClr val="accent5"/>
          </a:effectRef>
          <a:fontRef idx="minor">
            <a:schemeClr val="lt1"/>
          </a:fontRef>
        </p:style>
        <p:txBody>
          <a:bodyPr wrap="none" lIns="91440" tIns="45720" rIns="91440" bIns="45720">
            <a:spAutoFit/>
          </a:bodyPr>
          <a:lstStyle/>
          <a:p>
            <a:pPr algn="ctr"/>
            <a:r>
              <a:rPr lang="fi-FI" cap="none" spc="0" dirty="0" err="1" smtClean="0">
                <a:ln w="10541" cmpd="sng">
                  <a:solidFill>
                    <a:srgbClr val="FFC000"/>
                  </a:solidFill>
                  <a:prstDash val="solid"/>
                </a:ln>
                <a:solidFill>
                  <a:schemeClr val="tx2"/>
                </a:solidFill>
                <a:effectLst/>
              </a:rPr>
              <a:t>Root</a:t>
            </a:r>
            <a:r>
              <a:rPr lang="fi-FI" cap="none" spc="0" dirty="0" smtClean="0">
                <a:ln w="10541" cmpd="sng">
                  <a:solidFill>
                    <a:srgbClr val="FFC000"/>
                  </a:solidFill>
                  <a:prstDash val="solid"/>
                </a:ln>
                <a:solidFill>
                  <a:schemeClr val="tx2"/>
                </a:solidFill>
                <a:effectLst/>
              </a:rPr>
              <a:t> </a:t>
            </a:r>
            <a:r>
              <a:rPr lang="fi-FI" cap="none" spc="0" dirty="0" err="1" smtClean="0">
                <a:ln w="10541" cmpd="sng">
                  <a:solidFill>
                    <a:srgbClr val="FFC000"/>
                  </a:solidFill>
                  <a:prstDash val="solid"/>
                </a:ln>
                <a:solidFill>
                  <a:schemeClr val="tx2"/>
                </a:solidFill>
                <a:effectLst/>
              </a:rPr>
              <a:t>cause</a:t>
            </a:r>
            <a:r>
              <a:rPr lang="fi-FI" cap="none" spc="0" dirty="0" smtClean="0">
                <a:ln w="10541" cmpd="sng">
                  <a:solidFill>
                    <a:srgbClr val="FFC000"/>
                  </a:solidFill>
                  <a:prstDash val="solid"/>
                </a:ln>
                <a:solidFill>
                  <a:schemeClr val="tx2"/>
                </a:solidFill>
                <a:effectLst/>
              </a:rPr>
              <a:t> </a:t>
            </a:r>
            <a:r>
              <a:rPr lang="fi-FI" cap="none" spc="0" dirty="0" err="1" smtClean="0">
                <a:ln w="10541" cmpd="sng">
                  <a:solidFill>
                    <a:srgbClr val="FFC000"/>
                  </a:solidFill>
                  <a:prstDash val="solid"/>
                </a:ln>
                <a:solidFill>
                  <a:schemeClr val="tx2"/>
                </a:solidFill>
                <a:effectLst/>
              </a:rPr>
              <a:t>analysis</a:t>
            </a:r>
            <a:endParaRPr lang="fi-FI" cap="none" spc="0" dirty="0">
              <a:ln w="10541" cmpd="sng">
                <a:solidFill>
                  <a:srgbClr val="FFC000"/>
                </a:solidFill>
                <a:prstDash val="solid"/>
              </a:ln>
              <a:solidFill>
                <a:schemeClr val="tx2"/>
              </a:solidFill>
              <a:effectLst/>
            </a:endParaRPr>
          </a:p>
        </p:txBody>
      </p:sp>
    </p:spTree>
    <p:extLst>
      <p:ext uri="{BB962C8B-B14F-4D97-AF65-F5344CB8AC3E}">
        <p14:creationId xmlns:p14="http://schemas.microsoft.com/office/powerpoint/2010/main" val="33953574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smtClean="0"/>
              <a:t>Recommendations</a:t>
            </a:r>
            <a:r>
              <a:rPr lang="fi-FI" dirty="0" smtClean="0"/>
              <a:t> for </a:t>
            </a:r>
            <a:r>
              <a:rPr lang="fi-FI" dirty="0" err="1" smtClean="0"/>
              <a:t>Tukes</a:t>
            </a:r>
            <a:r>
              <a:rPr lang="fi-FI" dirty="0" smtClean="0"/>
              <a:t> to </a:t>
            </a:r>
            <a:r>
              <a:rPr lang="fi-FI" dirty="0" err="1" smtClean="0"/>
              <a:t>improve</a:t>
            </a:r>
            <a:r>
              <a:rPr lang="fi-FI" dirty="0" smtClean="0"/>
              <a:t> </a:t>
            </a:r>
            <a:r>
              <a:rPr lang="fi-FI" dirty="0" err="1" smtClean="0"/>
              <a:t>lessons</a:t>
            </a:r>
            <a:r>
              <a:rPr lang="fi-FI" dirty="0" smtClean="0"/>
              <a:t> </a:t>
            </a:r>
            <a:r>
              <a:rPr lang="fi-FI" dirty="0" err="1" smtClean="0"/>
              <a:t>learnt</a:t>
            </a:r>
            <a:endParaRPr lang="fi-FI" dirty="0"/>
          </a:p>
        </p:txBody>
      </p:sp>
      <p:sp>
        <p:nvSpPr>
          <p:cNvPr id="4" name="Dian numeron paikkamerkki 3"/>
          <p:cNvSpPr>
            <a:spLocks noGrp="1"/>
          </p:cNvSpPr>
          <p:nvPr>
            <p:ph type="sldNum" sz="quarter" idx="12"/>
          </p:nvPr>
        </p:nvSpPr>
        <p:spPr/>
        <p:txBody>
          <a:bodyPr/>
          <a:lstStyle/>
          <a:p>
            <a:fld id="{BCD6909E-D8AF-4772-B890-1E178F2BE68E}" type="slidenum">
              <a:rPr lang="en-US" smtClean="0"/>
              <a:pPr/>
              <a:t>17</a:t>
            </a:fld>
            <a:endParaRPr lang="en-US" dirty="0"/>
          </a:p>
        </p:txBody>
      </p:sp>
      <p:sp>
        <p:nvSpPr>
          <p:cNvPr id="5" name="Sisällön paikkamerkki 4"/>
          <p:cNvSpPr>
            <a:spLocks noGrp="1"/>
          </p:cNvSpPr>
          <p:nvPr>
            <p:ph sz="quarter" idx="13"/>
          </p:nvPr>
        </p:nvSpPr>
        <p:spPr/>
        <p:txBody>
          <a:bodyPr/>
          <a:lstStyle/>
          <a:p>
            <a:pPr marL="457200" lvl="1" indent="-457200">
              <a:buFont typeface="+mj-lt"/>
              <a:buAutoNum type="arabicPeriod"/>
            </a:pPr>
            <a:r>
              <a:rPr lang="en-US" dirty="0" smtClean="0"/>
              <a:t>Utilization of </a:t>
            </a:r>
            <a:r>
              <a:rPr lang="en-US" i="1" dirty="0" smtClean="0">
                <a:solidFill>
                  <a:schemeClr val="accent2"/>
                </a:solidFill>
              </a:rPr>
              <a:t>AI methods</a:t>
            </a:r>
            <a:r>
              <a:rPr lang="en-US" dirty="0" smtClean="0"/>
              <a:t>. Open mind for other methods than in our Tool box at the moment. </a:t>
            </a:r>
            <a:endParaRPr lang="en-US" dirty="0" smtClean="0"/>
          </a:p>
          <a:p>
            <a:pPr marL="457200" lvl="1" indent="-457200">
              <a:buFont typeface="+mj-lt"/>
              <a:buAutoNum type="arabicPeriod"/>
            </a:pPr>
            <a:r>
              <a:rPr lang="fi-FI" i="1" dirty="0" err="1" smtClean="0">
                <a:solidFill>
                  <a:schemeClr val="accent2"/>
                </a:solidFill>
              </a:rPr>
              <a:t>Enough</a:t>
            </a:r>
            <a:r>
              <a:rPr lang="fi-FI" i="1" dirty="0" smtClean="0">
                <a:solidFill>
                  <a:schemeClr val="accent2"/>
                </a:solidFill>
              </a:rPr>
              <a:t> </a:t>
            </a:r>
            <a:r>
              <a:rPr lang="fi-FI" i="1" dirty="0" err="1" smtClean="0">
                <a:solidFill>
                  <a:schemeClr val="accent2"/>
                </a:solidFill>
              </a:rPr>
              <a:t>multi-discplinary</a:t>
            </a:r>
            <a:r>
              <a:rPr lang="fi-FI" i="1" dirty="0" smtClean="0">
                <a:solidFill>
                  <a:schemeClr val="accent2"/>
                </a:solidFill>
              </a:rPr>
              <a:t> </a:t>
            </a:r>
            <a:r>
              <a:rPr lang="fi-FI" i="1" dirty="0" err="1" smtClean="0">
                <a:solidFill>
                  <a:schemeClr val="accent2"/>
                </a:solidFill>
              </a:rPr>
              <a:t>knowledge</a:t>
            </a:r>
            <a:r>
              <a:rPr lang="fi-FI" i="1" dirty="0" smtClean="0">
                <a:solidFill>
                  <a:schemeClr val="accent2"/>
                </a:solidFill>
              </a:rPr>
              <a:t> </a:t>
            </a:r>
            <a:r>
              <a:rPr lang="fi-FI" dirty="0" err="1" smtClean="0"/>
              <a:t>available</a:t>
            </a:r>
            <a:r>
              <a:rPr lang="fi-FI" dirty="0" smtClean="0"/>
              <a:t> for AI (</a:t>
            </a:r>
            <a:r>
              <a:rPr lang="fi-FI" dirty="0" err="1" smtClean="0"/>
              <a:t>inl</a:t>
            </a:r>
            <a:r>
              <a:rPr lang="fi-FI" dirty="0" smtClean="0"/>
              <a:t>. ”Analysis” –</a:t>
            </a:r>
            <a:r>
              <a:rPr lang="fi-FI" dirty="0" err="1" smtClean="0"/>
              <a:t>phase</a:t>
            </a:r>
            <a:r>
              <a:rPr lang="fi-FI" dirty="0" smtClean="0"/>
              <a:t>)</a:t>
            </a:r>
          </a:p>
          <a:p>
            <a:pPr marL="457200" lvl="1" indent="-457200">
              <a:buFont typeface="+mj-lt"/>
              <a:buAutoNum type="arabicPeriod"/>
            </a:pPr>
            <a:r>
              <a:rPr lang="fi-FI" i="1" dirty="0" err="1" smtClean="0">
                <a:solidFill>
                  <a:schemeClr val="accent2"/>
                </a:solidFill>
              </a:rPr>
              <a:t>Regularly</a:t>
            </a:r>
            <a:r>
              <a:rPr lang="fi-FI" i="1" dirty="0" smtClean="0">
                <a:solidFill>
                  <a:schemeClr val="accent2"/>
                </a:solidFill>
              </a:rPr>
              <a:t> </a:t>
            </a:r>
            <a:r>
              <a:rPr lang="fi-FI" i="1" dirty="0" err="1" smtClean="0">
                <a:solidFill>
                  <a:schemeClr val="accent2"/>
                </a:solidFill>
              </a:rPr>
              <a:t>workshops</a:t>
            </a:r>
            <a:r>
              <a:rPr lang="fi-FI" i="1" dirty="0" smtClean="0">
                <a:solidFill>
                  <a:schemeClr val="accent2"/>
                </a:solidFill>
              </a:rPr>
              <a:t> </a:t>
            </a:r>
            <a:r>
              <a:rPr lang="fi-FI" dirty="0" smtClean="0"/>
              <a:t>at </a:t>
            </a:r>
            <a:r>
              <a:rPr lang="fi-FI" dirty="0" err="1" smtClean="0"/>
              <a:t>Tukes</a:t>
            </a:r>
            <a:r>
              <a:rPr lang="fi-FI" dirty="0" smtClean="0"/>
              <a:t>: ”</a:t>
            </a:r>
            <a:r>
              <a:rPr lang="fi-FI" dirty="0"/>
              <a:t>H</a:t>
            </a:r>
            <a:r>
              <a:rPr lang="fi-FI" dirty="0" smtClean="0"/>
              <a:t>ow </a:t>
            </a:r>
            <a:r>
              <a:rPr lang="fi-FI" dirty="0" err="1" smtClean="0"/>
              <a:t>did</a:t>
            </a:r>
            <a:r>
              <a:rPr lang="fi-FI" dirty="0" smtClean="0"/>
              <a:t> </a:t>
            </a:r>
            <a:r>
              <a:rPr lang="fi-FI" dirty="0" err="1" smtClean="0"/>
              <a:t>we</a:t>
            </a:r>
            <a:r>
              <a:rPr lang="fi-FI" dirty="0" smtClean="0"/>
              <a:t> </a:t>
            </a:r>
            <a:r>
              <a:rPr lang="fi-FI" dirty="0" err="1" smtClean="0"/>
              <a:t>success</a:t>
            </a:r>
            <a:r>
              <a:rPr lang="fi-FI" dirty="0" smtClean="0"/>
              <a:t> in AI? </a:t>
            </a:r>
            <a:r>
              <a:rPr lang="fi-FI" dirty="0" err="1" smtClean="0"/>
              <a:t>Which</a:t>
            </a:r>
            <a:r>
              <a:rPr lang="fi-FI" dirty="0" smtClean="0"/>
              <a:t> </a:t>
            </a:r>
            <a:r>
              <a:rPr lang="fi-FI" dirty="0" err="1" smtClean="0"/>
              <a:t>methods</a:t>
            </a:r>
            <a:r>
              <a:rPr lang="fi-FI" dirty="0" smtClean="0"/>
              <a:t> </a:t>
            </a:r>
            <a:r>
              <a:rPr lang="fi-FI" dirty="0" err="1" smtClean="0"/>
              <a:t>we</a:t>
            </a:r>
            <a:r>
              <a:rPr lang="fi-FI" dirty="0" smtClean="0"/>
              <a:t> </a:t>
            </a:r>
            <a:r>
              <a:rPr lang="fi-FI" dirty="0" err="1" smtClean="0"/>
              <a:t>used</a:t>
            </a:r>
            <a:r>
              <a:rPr lang="fi-FI" dirty="0" smtClean="0"/>
              <a:t>? </a:t>
            </a:r>
            <a:r>
              <a:rPr lang="fi-FI" dirty="0" err="1" smtClean="0"/>
              <a:t>What</a:t>
            </a:r>
            <a:r>
              <a:rPr lang="fi-FI" dirty="0" smtClean="0"/>
              <a:t> to </a:t>
            </a:r>
            <a:r>
              <a:rPr lang="fi-FI" dirty="0" err="1" smtClean="0"/>
              <a:t>learn</a:t>
            </a:r>
            <a:r>
              <a:rPr lang="fi-FI" dirty="0" smtClean="0"/>
              <a:t>?”</a:t>
            </a:r>
          </a:p>
          <a:p>
            <a:pPr marL="457200" lvl="1" indent="-457200">
              <a:buFont typeface="+mj-lt"/>
              <a:buAutoNum type="arabicPeriod"/>
            </a:pPr>
            <a:r>
              <a:rPr lang="fi-FI" dirty="0" err="1" smtClean="0"/>
              <a:t>More</a:t>
            </a:r>
            <a:r>
              <a:rPr lang="fi-FI" dirty="0" smtClean="0"/>
              <a:t> </a:t>
            </a:r>
            <a:r>
              <a:rPr lang="fi-FI" i="1" dirty="0" err="1" smtClean="0">
                <a:solidFill>
                  <a:schemeClr val="accent2"/>
                </a:solidFill>
              </a:rPr>
              <a:t>co-operation</a:t>
            </a:r>
            <a:r>
              <a:rPr lang="fi-FI" dirty="0" smtClean="0"/>
              <a:t> with </a:t>
            </a:r>
            <a:r>
              <a:rPr lang="fi-FI" dirty="0" err="1" smtClean="0"/>
              <a:t>other</a:t>
            </a:r>
            <a:r>
              <a:rPr lang="fi-FI" dirty="0" smtClean="0"/>
              <a:t> </a:t>
            </a:r>
            <a:r>
              <a:rPr lang="fi-FI" dirty="0" err="1" smtClean="0"/>
              <a:t>AI-organisations</a:t>
            </a:r>
            <a:r>
              <a:rPr lang="fi-FI" dirty="0" smtClean="0"/>
              <a:t> in Finland and in </a:t>
            </a:r>
            <a:r>
              <a:rPr lang="fi-FI" dirty="0" err="1" smtClean="0"/>
              <a:t>other</a:t>
            </a:r>
            <a:r>
              <a:rPr lang="fi-FI" dirty="0" smtClean="0"/>
              <a:t> </a:t>
            </a:r>
            <a:r>
              <a:rPr lang="fi-FI" dirty="0" err="1" smtClean="0"/>
              <a:t>countries</a:t>
            </a:r>
            <a:r>
              <a:rPr lang="fi-FI" dirty="0" smtClean="0"/>
              <a:t> -&gt; </a:t>
            </a:r>
            <a:r>
              <a:rPr lang="fi-FI" dirty="0" err="1" smtClean="0"/>
              <a:t>learning</a:t>
            </a:r>
            <a:endParaRPr lang="fi-FI" dirty="0" smtClean="0"/>
          </a:p>
          <a:p>
            <a:pPr marL="457200" lvl="1" indent="-457200">
              <a:buFont typeface="+mj-lt"/>
              <a:buAutoNum type="arabicPeriod"/>
            </a:pPr>
            <a:r>
              <a:rPr lang="fi-FI" dirty="0" err="1" smtClean="0"/>
              <a:t>Improve</a:t>
            </a:r>
            <a:r>
              <a:rPr lang="fi-FI" dirty="0" smtClean="0"/>
              <a:t> the </a:t>
            </a:r>
            <a:r>
              <a:rPr lang="fi-FI" i="1" dirty="0" err="1" smtClean="0">
                <a:solidFill>
                  <a:schemeClr val="accent2"/>
                </a:solidFill>
              </a:rPr>
              <a:t>learning</a:t>
            </a:r>
            <a:r>
              <a:rPr lang="fi-FI" i="1" dirty="0" smtClean="0">
                <a:solidFill>
                  <a:schemeClr val="accent2"/>
                </a:solidFill>
              </a:rPr>
              <a:t> of </a:t>
            </a:r>
            <a:r>
              <a:rPr lang="fi-FI" i="1" dirty="0" err="1" smtClean="0">
                <a:solidFill>
                  <a:schemeClr val="accent2"/>
                </a:solidFill>
              </a:rPr>
              <a:t>accidents</a:t>
            </a:r>
            <a:r>
              <a:rPr lang="fi-FI" i="1" dirty="0" smtClean="0">
                <a:solidFill>
                  <a:schemeClr val="accent2"/>
                </a:solidFill>
              </a:rPr>
              <a:t> </a:t>
            </a:r>
            <a:r>
              <a:rPr lang="fi-FI" i="1" dirty="0" err="1" smtClean="0">
                <a:solidFill>
                  <a:schemeClr val="accent2"/>
                </a:solidFill>
              </a:rPr>
              <a:t>occured</a:t>
            </a:r>
            <a:r>
              <a:rPr lang="fi-FI" i="1" dirty="0" smtClean="0">
                <a:solidFill>
                  <a:schemeClr val="accent2"/>
                </a:solidFill>
              </a:rPr>
              <a:t> in </a:t>
            </a:r>
            <a:r>
              <a:rPr lang="fi-FI" i="1" dirty="0" err="1" smtClean="0">
                <a:solidFill>
                  <a:schemeClr val="accent2"/>
                </a:solidFill>
              </a:rPr>
              <a:t>other</a:t>
            </a:r>
            <a:r>
              <a:rPr lang="fi-FI" i="1" dirty="0" smtClean="0">
                <a:solidFill>
                  <a:schemeClr val="accent2"/>
                </a:solidFill>
              </a:rPr>
              <a:t> </a:t>
            </a:r>
            <a:r>
              <a:rPr lang="fi-FI" i="1" dirty="0" err="1" smtClean="0">
                <a:solidFill>
                  <a:schemeClr val="accent2"/>
                </a:solidFill>
              </a:rPr>
              <a:t>industry</a:t>
            </a:r>
            <a:r>
              <a:rPr lang="fi-FI" i="1" dirty="0" smtClean="0">
                <a:solidFill>
                  <a:schemeClr val="accent2"/>
                </a:solidFill>
              </a:rPr>
              <a:t> </a:t>
            </a:r>
            <a:r>
              <a:rPr lang="fi-FI" i="1" dirty="0" err="1" smtClean="0">
                <a:solidFill>
                  <a:schemeClr val="accent2"/>
                </a:solidFill>
              </a:rPr>
              <a:t>or</a:t>
            </a:r>
            <a:r>
              <a:rPr lang="fi-FI" i="1" dirty="0" smtClean="0">
                <a:solidFill>
                  <a:schemeClr val="accent2"/>
                </a:solidFill>
              </a:rPr>
              <a:t> </a:t>
            </a:r>
            <a:r>
              <a:rPr lang="fi-FI" i="1" dirty="0" err="1" smtClean="0">
                <a:solidFill>
                  <a:schemeClr val="accent2"/>
                </a:solidFill>
              </a:rPr>
              <a:t>abroad</a:t>
            </a:r>
            <a:endParaRPr lang="fi-FI" i="1" dirty="0" smtClean="0">
              <a:solidFill>
                <a:schemeClr val="accent2"/>
              </a:solidFill>
            </a:endParaRPr>
          </a:p>
          <a:p>
            <a:pPr marL="457200" lvl="1" indent="-457200">
              <a:buFont typeface="+mj-lt"/>
              <a:buAutoNum type="arabicPeriod"/>
            </a:pPr>
            <a:endParaRPr lang="fi-FI" dirty="0" smtClean="0"/>
          </a:p>
          <a:p>
            <a:pPr marL="457200" lvl="1" indent="-457200">
              <a:buFont typeface="+mj-lt"/>
              <a:buAutoNum type="arabicPeriod"/>
            </a:pPr>
            <a:endParaRPr lang="fi-FI" dirty="0" smtClean="0"/>
          </a:p>
          <a:p>
            <a:pPr marL="457200" lvl="1" indent="-457200">
              <a:buFont typeface="+mj-lt"/>
              <a:buAutoNum type="arabicPeriod"/>
            </a:pPr>
            <a:endParaRPr lang="en-US" dirty="0"/>
          </a:p>
        </p:txBody>
      </p:sp>
    </p:spTree>
    <p:extLst>
      <p:ext uri="{BB962C8B-B14F-4D97-AF65-F5344CB8AC3E}">
        <p14:creationId xmlns:p14="http://schemas.microsoft.com/office/powerpoint/2010/main" val="981475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smtClean="0"/>
              <a:t>Recommendations</a:t>
            </a:r>
            <a:r>
              <a:rPr lang="fi-FI" dirty="0" smtClean="0"/>
              <a:t> for </a:t>
            </a:r>
            <a:r>
              <a:rPr lang="fi-FI" dirty="0" err="1" smtClean="0"/>
              <a:t>Tukes</a:t>
            </a:r>
            <a:r>
              <a:rPr lang="fi-FI" dirty="0" smtClean="0"/>
              <a:t> to </a:t>
            </a:r>
            <a:r>
              <a:rPr lang="fi-FI" dirty="0" err="1" smtClean="0"/>
              <a:t>improve</a:t>
            </a:r>
            <a:r>
              <a:rPr lang="fi-FI" dirty="0" smtClean="0"/>
              <a:t> </a:t>
            </a:r>
            <a:r>
              <a:rPr lang="fi-FI" dirty="0" err="1" smtClean="0"/>
              <a:t>lessons</a:t>
            </a:r>
            <a:r>
              <a:rPr lang="fi-FI" dirty="0" smtClean="0"/>
              <a:t> </a:t>
            </a:r>
            <a:r>
              <a:rPr lang="fi-FI" dirty="0" err="1" smtClean="0"/>
              <a:t>learnt</a:t>
            </a:r>
            <a:endParaRPr lang="fi-FI" dirty="0"/>
          </a:p>
        </p:txBody>
      </p:sp>
      <p:sp>
        <p:nvSpPr>
          <p:cNvPr id="4" name="Dian numeron paikkamerkki 3"/>
          <p:cNvSpPr>
            <a:spLocks noGrp="1"/>
          </p:cNvSpPr>
          <p:nvPr>
            <p:ph type="sldNum" sz="quarter" idx="12"/>
          </p:nvPr>
        </p:nvSpPr>
        <p:spPr/>
        <p:txBody>
          <a:bodyPr/>
          <a:lstStyle/>
          <a:p>
            <a:fld id="{BCD6909E-D8AF-4772-B890-1E178F2BE68E}" type="slidenum">
              <a:rPr lang="en-US" smtClean="0"/>
              <a:pPr/>
              <a:t>18</a:t>
            </a:fld>
            <a:endParaRPr lang="en-US" dirty="0"/>
          </a:p>
        </p:txBody>
      </p:sp>
      <p:sp>
        <p:nvSpPr>
          <p:cNvPr id="5" name="Sisällön paikkamerkki 4"/>
          <p:cNvSpPr>
            <a:spLocks noGrp="1"/>
          </p:cNvSpPr>
          <p:nvPr>
            <p:ph sz="quarter" idx="13"/>
          </p:nvPr>
        </p:nvSpPr>
        <p:spPr/>
        <p:txBody>
          <a:bodyPr/>
          <a:lstStyle/>
          <a:p>
            <a:pPr marL="457200" lvl="1" indent="-457200">
              <a:buFont typeface="+mj-lt"/>
              <a:buAutoNum type="arabicPeriod" startAt="6"/>
            </a:pPr>
            <a:r>
              <a:rPr lang="fi-FI" dirty="0" smtClean="0"/>
              <a:t>Active </a:t>
            </a:r>
            <a:r>
              <a:rPr lang="fi-FI" i="1" dirty="0" err="1" smtClean="0">
                <a:solidFill>
                  <a:schemeClr val="accent2"/>
                </a:solidFill>
              </a:rPr>
              <a:t>dissemination</a:t>
            </a:r>
            <a:r>
              <a:rPr lang="fi-FI" dirty="0" smtClean="0"/>
              <a:t> of </a:t>
            </a:r>
            <a:r>
              <a:rPr lang="fi-FI" dirty="0" err="1" smtClean="0"/>
              <a:t>results</a:t>
            </a:r>
            <a:r>
              <a:rPr lang="fi-FI" dirty="0" smtClean="0"/>
              <a:t> of AI in </a:t>
            </a:r>
            <a:r>
              <a:rPr lang="fi-FI" dirty="0" err="1" smtClean="0"/>
              <a:t>Seveso-supervising</a:t>
            </a:r>
            <a:endParaRPr lang="fi-FI" dirty="0" smtClean="0"/>
          </a:p>
          <a:p>
            <a:pPr marL="457200" lvl="1" indent="-457200">
              <a:buFont typeface="+mj-lt"/>
              <a:buAutoNum type="arabicPeriod" startAt="6"/>
            </a:pPr>
            <a:r>
              <a:rPr lang="fi-FI" dirty="0" err="1" smtClean="0"/>
              <a:t>Improve</a:t>
            </a:r>
            <a:r>
              <a:rPr lang="fi-FI" dirty="0" smtClean="0"/>
              <a:t> the </a:t>
            </a:r>
            <a:r>
              <a:rPr lang="fi-FI" dirty="0" err="1" smtClean="0"/>
              <a:t>effectiveness</a:t>
            </a:r>
            <a:r>
              <a:rPr lang="fi-FI" dirty="0" smtClean="0"/>
              <a:t> of </a:t>
            </a:r>
            <a:r>
              <a:rPr lang="fi-FI" i="1" dirty="0" err="1" smtClean="0">
                <a:solidFill>
                  <a:schemeClr val="accent2"/>
                </a:solidFill>
              </a:rPr>
              <a:t>communication</a:t>
            </a:r>
            <a:r>
              <a:rPr lang="fi-FI" dirty="0" smtClean="0"/>
              <a:t> (</a:t>
            </a:r>
            <a:r>
              <a:rPr lang="fi-FI" dirty="0" err="1" smtClean="0"/>
              <a:t>incl</a:t>
            </a:r>
            <a:r>
              <a:rPr lang="fi-FI" dirty="0" smtClean="0"/>
              <a:t>. </a:t>
            </a:r>
            <a:r>
              <a:rPr lang="fi-FI" dirty="0"/>
              <a:t>s</a:t>
            </a:r>
            <a:r>
              <a:rPr lang="fi-FI" dirty="0" smtClean="0"/>
              <a:t>ocial media)</a:t>
            </a:r>
          </a:p>
          <a:p>
            <a:pPr marL="457200" lvl="1" indent="-457200">
              <a:buFont typeface="+mj-lt"/>
              <a:buAutoNum type="arabicPeriod" startAt="6"/>
            </a:pPr>
            <a:endParaRPr lang="fi-FI" dirty="0" smtClean="0"/>
          </a:p>
          <a:p>
            <a:pPr marL="457200" lvl="1" indent="-457200">
              <a:buFont typeface="+mj-lt"/>
              <a:buAutoNum type="arabicPeriod" startAt="6"/>
            </a:pPr>
            <a:endParaRPr lang="fi-FI" dirty="0" smtClean="0"/>
          </a:p>
          <a:p>
            <a:pPr marL="457200" lvl="1" indent="-457200">
              <a:buFont typeface="+mj-lt"/>
              <a:buAutoNum type="arabicPeriod" startAt="6"/>
            </a:pPr>
            <a:endParaRPr lang="en-US" dirty="0"/>
          </a:p>
        </p:txBody>
      </p:sp>
    </p:spTree>
    <p:extLst>
      <p:ext uri="{BB962C8B-B14F-4D97-AF65-F5344CB8AC3E}">
        <p14:creationId xmlns:p14="http://schemas.microsoft.com/office/powerpoint/2010/main" val="17679181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smtClean="0"/>
              <a:t>Conclusions</a:t>
            </a:r>
            <a:endParaRPr lang="fi-FI" dirty="0"/>
          </a:p>
        </p:txBody>
      </p:sp>
      <p:sp>
        <p:nvSpPr>
          <p:cNvPr id="4" name="Dian numeron paikkamerkki 3"/>
          <p:cNvSpPr>
            <a:spLocks noGrp="1"/>
          </p:cNvSpPr>
          <p:nvPr>
            <p:ph type="sldNum" sz="quarter" idx="12"/>
          </p:nvPr>
        </p:nvSpPr>
        <p:spPr/>
        <p:txBody>
          <a:bodyPr/>
          <a:lstStyle/>
          <a:p>
            <a:fld id="{BCD6909E-D8AF-4772-B890-1E178F2BE68E}" type="slidenum">
              <a:rPr lang="en-US" smtClean="0"/>
              <a:pPr/>
              <a:t>19</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6762" y="1222945"/>
            <a:ext cx="5825138" cy="4777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18911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smtClean="0"/>
              <a:t>Backround</a:t>
            </a:r>
            <a:endParaRPr lang="fi-FI" dirty="0"/>
          </a:p>
        </p:txBody>
      </p:sp>
      <p:sp>
        <p:nvSpPr>
          <p:cNvPr id="4" name="Dian numeron paikkamerkki 3"/>
          <p:cNvSpPr>
            <a:spLocks noGrp="1"/>
          </p:cNvSpPr>
          <p:nvPr>
            <p:ph type="sldNum" sz="quarter" idx="12"/>
          </p:nvPr>
        </p:nvSpPr>
        <p:spPr/>
        <p:txBody>
          <a:bodyPr/>
          <a:lstStyle/>
          <a:p>
            <a:fld id="{BCD6909E-D8AF-4772-B890-1E178F2BE68E}" type="slidenum">
              <a:rPr lang="en-US" smtClean="0"/>
              <a:pPr/>
              <a:t>2</a:t>
            </a:fld>
            <a:endParaRPr lang="en-US" dirty="0"/>
          </a:p>
        </p:txBody>
      </p:sp>
      <p:sp>
        <p:nvSpPr>
          <p:cNvPr id="5" name="Sisällön paikkamerkki 4"/>
          <p:cNvSpPr>
            <a:spLocks noGrp="1"/>
          </p:cNvSpPr>
          <p:nvPr>
            <p:ph sz="quarter" idx="13"/>
          </p:nvPr>
        </p:nvSpPr>
        <p:spPr/>
        <p:txBody>
          <a:bodyPr/>
          <a:lstStyle/>
          <a:p>
            <a:pPr lvl="1"/>
            <a:r>
              <a:rPr lang="en-US" b="1" i="1" dirty="0"/>
              <a:t>Learning from accidents</a:t>
            </a:r>
            <a:r>
              <a:rPr lang="en-US" dirty="0"/>
              <a:t> has not been as effective as desired in the industrial handling and storage of dangerous chemicals globally. </a:t>
            </a:r>
            <a:endParaRPr lang="en-US" dirty="0" smtClean="0"/>
          </a:p>
          <a:p>
            <a:pPr lvl="1"/>
            <a:r>
              <a:rPr lang="en-US" dirty="0" smtClean="0"/>
              <a:t>Recent </a:t>
            </a:r>
            <a:r>
              <a:rPr lang="en-US" dirty="0"/>
              <a:t>research and practice has shown that it is possible to enhance and diversify </a:t>
            </a:r>
            <a:r>
              <a:rPr lang="en-US" b="1" i="1" dirty="0"/>
              <a:t>the use of </a:t>
            </a:r>
            <a:r>
              <a:rPr lang="en-US" b="1" i="1" dirty="0">
                <a:solidFill>
                  <a:srgbClr val="255CAE"/>
                </a:solidFill>
              </a:rPr>
              <a:t>accident investigation (AI)</a:t>
            </a:r>
            <a:r>
              <a:rPr lang="en-US" b="1" i="1" dirty="0"/>
              <a:t> </a:t>
            </a:r>
            <a:r>
              <a:rPr lang="en-US" b="1" i="1" dirty="0" smtClean="0"/>
              <a:t>methods</a:t>
            </a:r>
            <a:r>
              <a:rPr lang="en-US" dirty="0"/>
              <a:t>. </a:t>
            </a:r>
            <a:endParaRPr lang="en-US" dirty="0" smtClean="0"/>
          </a:p>
        </p:txBody>
      </p:sp>
      <p:pic>
        <p:nvPicPr>
          <p:cNvPr id="10" name="Picture 2" descr="IMG_1217"/>
          <p:cNvPicPr>
            <a:picLocks noChangeAspect="1" noChangeArrowheads="1"/>
          </p:cNvPicPr>
          <p:nvPr/>
        </p:nvPicPr>
        <p:blipFill>
          <a:blip r:embed="rId3" cstate="print"/>
          <a:srcRect/>
          <a:stretch>
            <a:fillRect/>
          </a:stretch>
        </p:blipFill>
        <p:spPr bwMode="auto">
          <a:xfrm>
            <a:off x="5295248" y="4059044"/>
            <a:ext cx="3550299" cy="2665141"/>
          </a:xfrm>
          <a:prstGeom prst="rect">
            <a:avLst/>
          </a:prstGeom>
          <a:ln>
            <a:noFill/>
          </a:ln>
          <a:effectLst>
            <a:softEdge rad="112500"/>
          </a:effectLst>
        </p:spPr>
      </p:pic>
      <p:pic>
        <p:nvPicPr>
          <p:cNvPr id="11" name="Sisällön paikkamerkki 3" descr="IMG_6049.JPG"/>
          <p:cNvPicPr>
            <a:picLocks noChangeAspect="1"/>
          </p:cNvPicPr>
          <p:nvPr/>
        </p:nvPicPr>
        <p:blipFill>
          <a:blip r:embed="rId4" cstate="print"/>
          <a:srcRect/>
          <a:stretch>
            <a:fillRect/>
          </a:stretch>
        </p:blipFill>
        <p:spPr bwMode="auto">
          <a:xfrm>
            <a:off x="842408" y="4449337"/>
            <a:ext cx="2257166" cy="1505415"/>
          </a:xfrm>
          <a:prstGeom prst="rect">
            <a:avLst/>
          </a:prstGeom>
          <a:ln>
            <a:noFill/>
          </a:ln>
          <a:effectLst>
            <a:softEdge rad="112500"/>
          </a:effectLst>
        </p:spPr>
      </p:pic>
      <p:sp>
        <p:nvSpPr>
          <p:cNvPr id="7" name="Tekstiruutu 15"/>
          <p:cNvSpPr txBox="1"/>
          <p:nvPr/>
        </p:nvSpPr>
        <p:spPr>
          <a:xfrm>
            <a:off x="3099574" y="144967"/>
            <a:ext cx="5888309" cy="1431834"/>
          </a:xfrm>
          <a:prstGeom prst="rect">
            <a:avLst/>
          </a:prstGeom>
          <a:solidFill>
            <a:sysClr val="window" lastClr="FFFFFF"/>
          </a:solidFill>
          <a:ln w="25400" cap="flat" cmpd="sng" algn="ctr">
            <a:solidFill>
              <a:schemeClr val="accent2"/>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0"/>
              </a:spcAft>
              <a:buClrTx/>
              <a:buSzTx/>
              <a:buFontTx/>
              <a:buNone/>
              <a:tabLst/>
              <a:defRPr/>
            </a:pPr>
            <a:r>
              <a:rPr lang="en-US" sz="2000" i="1" kern="0" dirty="0" smtClean="0">
                <a:solidFill>
                  <a:srgbClr val="255CAE"/>
                </a:solidFill>
                <a:latin typeface="Calibri"/>
                <a:ea typeface="Calibri"/>
                <a:cs typeface="Times New Roman" pitchFamily="18" charset="0"/>
              </a:rPr>
              <a:t>In Finland the competent authority </a:t>
            </a:r>
            <a:r>
              <a:rPr lang="en-US" sz="2000" i="1" kern="0" dirty="0">
                <a:solidFill>
                  <a:srgbClr val="255CAE"/>
                </a:solidFill>
                <a:latin typeface="Calibri"/>
                <a:ea typeface="Calibri"/>
                <a:cs typeface="Times New Roman" pitchFamily="18" charset="0"/>
              </a:rPr>
              <a:t>(</a:t>
            </a:r>
            <a:r>
              <a:rPr lang="en-US" sz="2000" i="1" kern="0" dirty="0" err="1">
                <a:solidFill>
                  <a:srgbClr val="255CAE"/>
                </a:solidFill>
                <a:latin typeface="Calibri"/>
                <a:ea typeface="Calibri"/>
                <a:cs typeface="Times New Roman" pitchFamily="18" charset="0"/>
              </a:rPr>
              <a:t>Tukes</a:t>
            </a:r>
            <a:r>
              <a:rPr lang="en-US" sz="2000" i="1" kern="0" dirty="0" smtClean="0">
                <a:solidFill>
                  <a:srgbClr val="255CAE"/>
                </a:solidFill>
                <a:latin typeface="Calibri"/>
                <a:ea typeface="Calibri"/>
                <a:cs typeface="Times New Roman" pitchFamily="18" charset="0"/>
              </a:rPr>
              <a:t>) investigates </a:t>
            </a:r>
            <a:r>
              <a:rPr lang="en-US" sz="2000" i="1" kern="0" dirty="0" err="1" smtClean="0">
                <a:solidFill>
                  <a:srgbClr val="255CAE"/>
                </a:solidFill>
                <a:latin typeface="Calibri"/>
                <a:ea typeface="Calibri"/>
                <a:cs typeface="Times New Roman" pitchFamily="18" charset="0"/>
              </a:rPr>
              <a:t>Seveso</a:t>
            </a:r>
            <a:r>
              <a:rPr lang="en-US" sz="2000" i="1" kern="0" dirty="0" smtClean="0">
                <a:solidFill>
                  <a:srgbClr val="255CAE"/>
                </a:solidFill>
                <a:latin typeface="Calibri"/>
                <a:ea typeface="Calibri"/>
                <a:cs typeface="Times New Roman" pitchFamily="18" charset="0"/>
              </a:rPr>
              <a:t>-accidents itself. </a:t>
            </a:r>
          </a:p>
          <a:p>
            <a:pPr marL="0" marR="0" lvl="0" indent="0" defTabSz="914400" eaLnBrk="1" fontAlgn="auto" latinLnBrk="0" hangingPunct="1">
              <a:lnSpc>
                <a:spcPct val="115000"/>
              </a:lnSpc>
              <a:spcBef>
                <a:spcPts val="0"/>
              </a:spcBef>
              <a:spcAft>
                <a:spcPts val="0"/>
              </a:spcAft>
              <a:buClrTx/>
              <a:buSzTx/>
              <a:buFontTx/>
              <a:buNone/>
              <a:tabLst/>
              <a:defRPr/>
            </a:pPr>
            <a:r>
              <a:rPr lang="en-US" sz="2000" i="1" kern="0" dirty="0" smtClean="0">
                <a:solidFill>
                  <a:srgbClr val="255CAE"/>
                </a:solidFill>
                <a:latin typeface="Calibri"/>
                <a:ea typeface="Calibri"/>
                <a:cs typeface="Times New Roman" pitchFamily="18" charset="0"/>
              </a:rPr>
              <a:t>Smaller accident/ near-misses may be investigated only by the company (-&gt; </a:t>
            </a:r>
            <a:r>
              <a:rPr lang="en-US" sz="2000" i="1" kern="0" dirty="0" err="1" smtClean="0">
                <a:solidFill>
                  <a:srgbClr val="255CAE"/>
                </a:solidFill>
                <a:latin typeface="Calibri"/>
                <a:ea typeface="Calibri"/>
                <a:cs typeface="Times New Roman" pitchFamily="18" charset="0"/>
              </a:rPr>
              <a:t>Tukes</a:t>
            </a:r>
            <a:r>
              <a:rPr lang="en-US" sz="2000" i="1" kern="0" dirty="0" smtClean="0">
                <a:solidFill>
                  <a:srgbClr val="255CAE"/>
                </a:solidFill>
                <a:latin typeface="Calibri"/>
                <a:ea typeface="Calibri"/>
                <a:cs typeface="Times New Roman" pitchFamily="18" charset="0"/>
              </a:rPr>
              <a:t> evaluates the report.)</a:t>
            </a:r>
            <a:endParaRPr kumimoji="0" lang="fi-FI" sz="2000" b="0" i="1" u="none" strike="noStrike" kern="0" cap="none" spc="0" normalizeH="0" baseline="0" noProof="0" dirty="0">
              <a:ln>
                <a:noFill/>
              </a:ln>
              <a:solidFill>
                <a:srgbClr val="255CAE"/>
              </a:solidFill>
              <a:effectLst/>
              <a:uLnTx/>
              <a:uFillTx/>
              <a:latin typeface="Calibri"/>
              <a:ea typeface="Calibri"/>
              <a:cs typeface="Times New Roman" pitchFamily="18" charset="0"/>
            </a:endParaRPr>
          </a:p>
        </p:txBody>
      </p:sp>
    </p:spTree>
    <p:extLst>
      <p:ext uri="{BB962C8B-B14F-4D97-AF65-F5344CB8AC3E}">
        <p14:creationId xmlns:p14="http://schemas.microsoft.com/office/powerpoint/2010/main" val="11429256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smtClean="0"/>
              <a:t>Conclusions</a:t>
            </a:r>
            <a:endParaRPr lang="fi-FI" dirty="0"/>
          </a:p>
        </p:txBody>
      </p:sp>
      <p:sp>
        <p:nvSpPr>
          <p:cNvPr id="4" name="Dian numeron paikkamerkki 3"/>
          <p:cNvSpPr>
            <a:spLocks noGrp="1"/>
          </p:cNvSpPr>
          <p:nvPr>
            <p:ph type="sldNum" sz="quarter" idx="12"/>
          </p:nvPr>
        </p:nvSpPr>
        <p:spPr/>
        <p:txBody>
          <a:bodyPr/>
          <a:lstStyle/>
          <a:p>
            <a:fld id="{BCD6909E-D8AF-4772-B890-1E178F2BE68E}" type="slidenum">
              <a:rPr lang="en-US" smtClean="0"/>
              <a:pPr/>
              <a:t>20</a:t>
            </a:fld>
            <a:endParaRPr lang="en-US" dirty="0"/>
          </a:p>
        </p:txBody>
      </p:sp>
      <p:sp>
        <p:nvSpPr>
          <p:cNvPr id="5" name="Sisällön paikkamerkki 4"/>
          <p:cNvSpPr>
            <a:spLocks noGrp="1"/>
          </p:cNvSpPr>
          <p:nvPr>
            <p:ph sz="quarter" idx="13"/>
          </p:nvPr>
        </p:nvSpPr>
        <p:spPr/>
        <p:txBody>
          <a:bodyPr/>
          <a:lstStyle/>
          <a:p>
            <a:pPr lvl="1"/>
            <a:r>
              <a:rPr lang="en-US" dirty="0" smtClean="0"/>
              <a:t>In </a:t>
            </a:r>
            <a:r>
              <a:rPr lang="en-US" dirty="0"/>
              <a:t>addition </a:t>
            </a:r>
            <a:r>
              <a:rPr lang="en-US" i="1" dirty="0">
                <a:solidFill>
                  <a:schemeClr val="accent2"/>
                </a:solidFill>
              </a:rPr>
              <a:t>to learning from accidents </a:t>
            </a:r>
            <a:r>
              <a:rPr lang="en-US" dirty="0"/>
              <a:t>it is essential </a:t>
            </a:r>
            <a:r>
              <a:rPr lang="en-US" i="1" dirty="0">
                <a:solidFill>
                  <a:schemeClr val="accent2"/>
                </a:solidFill>
              </a:rPr>
              <a:t>to learn from </a:t>
            </a:r>
            <a:r>
              <a:rPr lang="en-US" i="1" dirty="0" smtClean="0">
                <a:solidFill>
                  <a:schemeClr val="accent2"/>
                </a:solidFill>
              </a:rPr>
              <a:t>AI </a:t>
            </a:r>
            <a:r>
              <a:rPr lang="en-US" i="1" dirty="0">
                <a:solidFill>
                  <a:schemeClr val="accent2"/>
                </a:solidFill>
              </a:rPr>
              <a:t>process</a:t>
            </a:r>
            <a:r>
              <a:rPr lang="en-US" dirty="0"/>
              <a:t>. </a:t>
            </a:r>
            <a:endParaRPr lang="en-US" dirty="0" smtClean="0"/>
          </a:p>
          <a:p>
            <a:pPr lvl="1"/>
            <a:r>
              <a:rPr lang="fi-FI" dirty="0" err="1"/>
              <a:t>Qualitative</a:t>
            </a:r>
            <a:r>
              <a:rPr lang="fi-FI" dirty="0"/>
              <a:t> AI </a:t>
            </a:r>
            <a:r>
              <a:rPr lang="fi-FI" dirty="0" err="1"/>
              <a:t>creates</a:t>
            </a:r>
            <a:r>
              <a:rPr lang="fi-FI" dirty="0"/>
              <a:t> an </a:t>
            </a:r>
            <a:r>
              <a:rPr lang="fi-FI" i="1" u="sng" dirty="0" err="1">
                <a:solidFill>
                  <a:schemeClr val="accent2"/>
                </a:solidFill>
              </a:rPr>
              <a:t>opportunity</a:t>
            </a:r>
            <a:r>
              <a:rPr lang="fi-FI" dirty="0"/>
              <a:t> </a:t>
            </a:r>
            <a:r>
              <a:rPr lang="fi-FI" i="1" dirty="0">
                <a:solidFill>
                  <a:schemeClr val="accent2"/>
                </a:solidFill>
              </a:rPr>
              <a:t>to </a:t>
            </a:r>
            <a:r>
              <a:rPr lang="fi-FI" i="1" dirty="0" err="1">
                <a:solidFill>
                  <a:schemeClr val="accent2"/>
                </a:solidFill>
              </a:rPr>
              <a:t>learn</a:t>
            </a:r>
            <a:r>
              <a:rPr lang="fi-FI" i="1" dirty="0">
                <a:solidFill>
                  <a:schemeClr val="accent2"/>
                </a:solidFill>
              </a:rPr>
              <a:t> </a:t>
            </a:r>
            <a:r>
              <a:rPr lang="fi-FI" i="1" dirty="0" err="1">
                <a:solidFill>
                  <a:schemeClr val="accent2"/>
                </a:solidFill>
              </a:rPr>
              <a:t>from</a:t>
            </a:r>
            <a:r>
              <a:rPr lang="fi-FI" i="1" dirty="0">
                <a:solidFill>
                  <a:schemeClr val="accent2"/>
                </a:solidFill>
              </a:rPr>
              <a:t> </a:t>
            </a:r>
            <a:r>
              <a:rPr lang="fi-FI" i="1" dirty="0" err="1">
                <a:solidFill>
                  <a:schemeClr val="accent2"/>
                </a:solidFill>
              </a:rPr>
              <a:t>accidents</a:t>
            </a:r>
            <a:r>
              <a:rPr lang="fi-FI" dirty="0"/>
              <a:t> and </a:t>
            </a:r>
            <a:r>
              <a:rPr lang="fi-FI" dirty="0" err="1"/>
              <a:t>improve</a:t>
            </a:r>
            <a:r>
              <a:rPr lang="fi-FI" dirty="0"/>
              <a:t> the </a:t>
            </a:r>
            <a:r>
              <a:rPr lang="fi-FI" dirty="0" err="1"/>
              <a:t>safety</a:t>
            </a:r>
            <a:r>
              <a:rPr lang="fi-FI" dirty="0"/>
              <a:t> </a:t>
            </a:r>
          </a:p>
          <a:p>
            <a:pPr marL="0" lvl="1" indent="0">
              <a:buNone/>
            </a:pPr>
            <a:r>
              <a:rPr lang="fi-FI" dirty="0">
                <a:solidFill>
                  <a:schemeClr val="accent2"/>
                </a:solidFill>
              </a:rPr>
              <a:t>-&gt;</a:t>
            </a:r>
            <a:r>
              <a:rPr lang="fi-FI" dirty="0"/>
              <a:t> </a:t>
            </a:r>
            <a:r>
              <a:rPr lang="fi-FI" i="1" dirty="0" err="1">
                <a:solidFill>
                  <a:schemeClr val="accent2"/>
                </a:solidFill>
              </a:rPr>
              <a:t>Good</a:t>
            </a:r>
            <a:r>
              <a:rPr lang="fi-FI" i="1" dirty="0">
                <a:solidFill>
                  <a:schemeClr val="accent2"/>
                </a:solidFill>
              </a:rPr>
              <a:t> </a:t>
            </a:r>
            <a:r>
              <a:rPr lang="fi-FI" i="1" dirty="0" err="1">
                <a:solidFill>
                  <a:schemeClr val="accent2"/>
                </a:solidFill>
              </a:rPr>
              <a:t>practices</a:t>
            </a:r>
            <a:r>
              <a:rPr lang="fi-FI" i="1" dirty="0">
                <a:solidFill>
                  <a:schemeClr val="accent2"/>
                </a:solidFill>
              </a:rPr>
              <a:t> in AI </a:t>
            </a:r>
            <a:r>
              <a:rPr lang="fi-FI" dirty="0"/>
              <a:t>(</a:t>
            </a:r>
            <a:r>
              <a:rPr lang="fi-FI" dirty="0" err="1"/>
              <a:t>incl</a:t>
            </a:r>
            <a:r>
              <a:rPr lang="fi-FI" dirty="0"/>
              <a:t>. the </a:t>
            </a:r>
            <a:r>
              <a:rPr lang="fi-FI" dirty="0" err="1"/>
              <a:t>use</a:t>
            </a:r>
            <a:r>
              <a:rPr lang="fi-FI" dirty="0"/>
              <a:t> of AI </a:t>
            </a:r>
            <a:r>
              <a:rPr lang="fi-FI" dirty="0" err="1"/>
              <a:t>methods</a:t>
            </a:r>
            <a:r>
              <a:rPr lang="fi-FI" dirty="0"/>
              <a:t>)</a:t>
            </a:r>
          </a:p>
          <a:p>
            <a:pPr lvl="1"/>
            <a:endParaRPr lang="en-US" dirty="0" smtClean="0"/>
          </a:p>
          <a:p>
            <a:pPr lvl="1"/>
            <a:r>
              <a:rPr lang="en-US" dirty="0" smtClean="0"/>
              <a:t>In </a:t>
            </a:r>
            <a:r>
              <a:rPr lang="en-US" dirty="0"/>
              <a:t>order to achieve </a:t>
            </a:r>
            <a:r>
              <a:rPr lang="en-US" dirty="0" smtClean="0"/>
              <a:t>qualitative AI </a:t>
            </a:r>
            <a:r>
              <a:rPr lang="en-US" dirty="0"/>
              <a:t>it is recommended that </a:t>
            </a:r>
            <a:r>
              <a:rPr lang="en-US" i="1" dirty="0">
                <a:solidFill>
                  <a:schemeClr val="accent2"/>
                </a:solidFill>
              </a:rPr>
              <a:t>co-operation</a:t>
            </a:r>
            <a:r>
              <a:rPr lang="en-US" dirty="0"/>
              <a:t> in AI </a:t>
            </a:r>
            <a:r>
              <a:rPr lang="en-US" dirty="0" smtClean="0"/>
              <a:t>will be</a:t>
            </a:r>
            <a:r>
              <a:rPr lang="en-US" dirty="0" smtClean="0"/>
              <a:t> </a:t>
            </a:r>
            <a:r>
              <a:rPr lang="en-US" dirty="0"/>
              <a:t>improved </a:t>
            </a:r>
            <a:r>
              <a:rPr lang="en-US" dirty="0" smtClean="0"/>
              <a:t>with other AI </a:t>
            </a:r>
            <a:r>
              <a:rPr lang="en-US" dirty="0" err="1" smtClean="0"/>
              <a:t>organisations‘</a:t>
            </a:r>
            <a:r>
              <a:rPr lang="en-US" dirty="0" smtClean="0"/>
              <a:t>    + dissemination</a:t>
            </a:r>
            <a:r>
              <a:rPr lang="en-US" smtClean="0"/>
              <a:t>, follow-up</a:t>
            </a:r>
            <a:endParaRPr lang="en-US" dirty="0" smtClean="0"/>
          </a:p>
          <a:p>
            <a:pPr marL="0" lvl="1" indent="0">
              <a:buNone/>
            </a:pPr>
            <a:endParaRPr lang="en-US" dirty="0"/>
          </a:p>
        </p:txBody>
      </p:sp>
    </p:spTree>
    <p:extLst>
      <p:ext uri="{BB962C8B-B14F-4D97-AF65-F5344CB8AC3E}">
        <p14:creationId xmlns:p14="http://schemas.microsoft.com/office/powerpoint/2010/main" val="1256619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p:cNvSpPr>
            <a:spLocks noGrp="1"/>
          </p:cNvSpPr>
          <p:nvPr>
            <p:ph type="title"/>
          </p:nvPr>
        </p:nvSpPr>
        <p:spPr/>
        <p:txBody>
          <a:bodyPr/>
          <a:lstStyle/>
          <a:p>
            <a:r>
              <a:rPr lang="fi-FI" dirty="0" smtClean="0"/>
              <a:t>Seveso-</a:t>
            </a:r>
            <a:br>
              <a:rPr lang="fi-FI" dirty="0" smtClean="0"/>
            </a:br>
            <a:r>
              <a:rPr lang="fi-FI" dirty="0" err="1" smtClean="0"/>
              <a:t>accident</a:t>
            </a:r>
            <a:r>
              <a:rPr lang="fi-FI" dirty="0" smtClean="0"/>
              <a:t> </a:t>
            </a:r>
            <a:r>
              <a:rPr lang="fi-FI" dirty="0" err="1" smtClean="0"/>
              <a:t>investigation</a:t>
            </a:r>
            <a:r>
              <a:rPr lang="fi-FI" dirty="0" smtClean="0"/>
              <a:t> in </a:t>
            </a:r>
            <a:r>
              <a:rPr lang="fi-FI" dirty="0" err="1" smtClean="0"/>
              <a:t>Tukes</a:t>
            </a:r>
            <a:r>
              <a:rPr lang="fi-FI" dirty="0" smtClean="0"/>
              <a:t> (Finland)</a:t>
            </a:r>
            <a:endParaRPr lang="en-US" dirty="0"/>
          </a:p>
        </p:txBody>
      </p:sp>
      <p:sp>
        <p:nvSpPr>
          <p:cNvPr id="4" name="Dian numeron paikkamerkki 3"/>
          <p:cNvSpPr>
            <a:spLocks noGrp="1"/>
          </p:cNvSpPr>
          <p:nvPr>
            <p:ph type="sldNum" sz="quarter" idx="4294967295"/>
          </p:nvPr>
        </p:nvSpPr>
        <p:spPr>
          <a:xfrm>
            <a:off x="8839200" y="6330950"/>
            <a:ext cx="304800" cy="304800"/>
          </a:xfrm>
        </p:spPr>
        <p:txBody>
          <a:bodyPr/>
          <a:lstStyle/>
          <a:p>
            <a:fld id="{BCD6909E-D8AF-4772-B890-1E178F2BE68E}" type="slidenum">
              <a:rPr lang="en-US" smtClean="0"/>
              <a:pPr/>
              <a:t>21</a:t>
            </a:fld>
            <a:endParaRPr lang="en-US" dirty="0"/>
          </a:p>
        </p:txBody>
      </p:sp>
    </p:spTree>
    <p:extLst>
      <p:ext uri="{BB962C8B-B14F-4D97-AF65-F5344CB8AC3E}">
        <p14:creationId xmlns:p14="http://schemas.microsoft.com/office/powerpoint/2010/main" val="31554199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81000" y="104026"/>
            <a:ext cx="7793037" cy="726516"/>
          </a:xfrm>
        </p:spPr>
        <p:txBody>
          <a:bodyPr/>
          <a:lstStyle/>
          <a:p>
            <a:r>
              <a:rPr lang="en-US" sz="2000" dirty="0"/>
              <a:t>ACCIDENT INVESTIGATION PROCESS/ Common practices in Finland</a:t>
            </a:r>
          </a:p>
        </p:txBody>
      </p:sp>
      <p:sp>
        <p:nvSpPr>
          <p:cNvPr id="4" name="Dian numeron paikkamerkki 3"/>
          <p:cNvSpPr>
            <a:spLocks noGrp="1"/>
          </p:cNvSpPr>
          <p:nvPr>
            <p:ph type="sldNum" sz="quarter" idx="12"/>
          </p:nvPr>
        </p:nvSpPr>
        <p:spPr/>
        <p:txBody>
          <a:bodyPr/>
          <a:lstStyle/>
          <a:p>
            <a:fld id="{BCD6909E-D8AF-4772-B890-1E178F2BE68E}" type="slidenum">
              <a:rPr lang="en-US" smtClean="0"/>
              <a:pPr/>
              <a:t>22</a:t>
            </a:fld>
            <a:endParaRPr lang="en-US" dirty="0"/>
          </a:p>
        </p:txBody>
      </p:sp>
      <p:sp>
        <p:nvSpPr>
          <p:cNvPr id="5" name="Sisällön paikkamerkki 4"/>
          <p:cNvSpPr>
            <a:spLocks noGrp="1"/>
          </p:cNvSpPr>
          <p:nvPr>
            <p:ph sz="quarter" idx="13"/>
          </p:nvPr>
        </p:nvSpPr>
        <p:spPr>
          <a:xfrm>
            <a:off x="381000" y="723667"/>
            <a:ext cx="8585199" cy="5290858"/>
          </a:xfrm>
        </p:spPr>
        <p:txBody>
          <a:bodyPr/>
          <a:lstStyle/>
          <a:p>
            <a:pPr lvl="0">
              <a:lnSpc>
                <a:spcPct val="100000"/>
              </a:lnSpc>
              <a:spcBef>
                <a:spcPct val="30000"/>
              </a:spcBef>
              <a:buClrTx/>
              <a:buSzTx/>
              <a:buNone/>
            </a:pPr>
            <a:r>
              <a:rPr lang="en-US" sz="1200" b="0" kern="1200" cap="none" dirty="0" err="1">
                <a:solidFill>
                  <a:srgbClr val="000000"/>
                </a:solidFill>
                <a:latin typeface="Arial" pitchFamily="-12" charset="0"/>
                <a:ea typeface="ＭＳ Ｐゴシック" pitchFamily="-12" charset="-128"/>
                <a:cs typeface="ＭＳ Ｐゴシック" pitchFamily="-12" charset="-128"/>
              </a:rPr>
              <a:t>Tukes</a:t>
            </a:r>
            <a:r>
              <a:rPr lang="en-US" sz="1200" b="0" kern="1200" cap="none" dirty="0">
                <a:solidFill>
                  <a:srgbClr val="000000"/>
                </a:solidFill>
                <a:latin typeface="Arial" pitchFamily="-12" charset="0"/>
                <a:ea typeface="ＭＳ Ｐゴシック" pitchFamily="-12" charset="-128"/>
                <a:cs typeface="ＭＳ Ｐゴシック" pitchFamily="-12" charset="-128"/>
              </a:rPr>
              <a:t> as a </a:t>
            </a:r>
            <a:r>
              <a:rPr lang="en-US" sz="1200" b="0" kern="1200" cap="none" dirty="0" err="1">
                <a:solidFill>
                  <a:srgbClr val="000000"/>
                </a:solidFill>
                <a:latin typeface="Arial" pitchFamily="-12" charset="0"/>
                <a:ea typeface="ＭＳ Ｐゴシック" pitchFamily="-12" charset="-128"/>
                <a:cs typeface="ＭＳ Ｐゴシック" pitchFamily="-12" charset="-128"/>
              </a:rPr>
              <a:t>Seveso</a:t>
            </a:r>
            <a:r>
              <a:rPr lang="en-US" sz="1200" b="0" kern="1200" cap="none" dirty="0">
                <a:solidFill>
                  <a:srgbClr val="000000"/>
                </a:solidFill>
                <a:latin typeface="Arial" pitchFamily="-12" charset="0"/>
                <a:ea typeface="ＭＳ Ｐゴシック" pitchFamily="-12" charset="-128"/>
                <a:cs typeface="ＭＳ Ｐゴシック" pitchFamily="-12" charset="-128"/>
              </a:rPr>
              <a:t> authority in Finland investigates itself all major accidents that have occurred at </a:t>
            </a:r>
            <a:r>
              <a:rPr lang="en-US" sz="1200" b="0" kern="1200" cap="none" dirty="0" err="1">
                <a:solidFill>
                  <a:srgbClr val="000000"/>
                </a:solidFill>
                <a:latin typeface="Arial" pitchFamily="-12" charset="0"/>
                <a:ea typeface="ＭＳ Ｐゴシック" pitchFamily="-12" charset="-128"/>
                <a:cs typeface="ＭＳ Ｐゴシック" pitchFamily="-12" charset="-128"/>
              </a:rPr>
              <a:t>Seveso</a:t>
            </a:r>
            <a:r>
              <a:rPr lang="en-US" sz="1200" b="0" kern="1200" cap="none" dirty="0">
                <a:solidFill>
                  <a:srgbClr val="000000"/>
                </a:solidFill>
                <a:latin typeface="Arial" pitchFamily="-12" charset="0"/>
                <a:ea typeface="ＭＳ Ｐゴシック" pitchFamily="-12" charset="-128"/>
                <a:cs typeface="ＭＳ Ｐゴシック" pitchFamily="-12" charset="-128"/>
              </a:rPr>
              <a:t>-establishments. </a:t>
            </a:r>
            <a:r>
              <a:rPr lang="en-US" sz="1200" b="0" kern="1200" cap="none" dirty="0" err="1">
                <a:solidFill>
                  <a:srgbClr val="000000"/>
                </a:solidFill>
                <a:latin typeface="Arial" pitchFamily="-12" charset="0"/>
                <a:ea typeface="ＭＳ Ｐゴシック" pitchFamily="-12" charset="-128"/>
                <a:cs typeface="ＭＳ Ｐゴシック" pitchFamily="-12" charset="-128"/>
              </a:rPr>
              <a:t>Tukes</a:t>
            </a:r>
            <a:r>
              <a:rPr lang="en-US" sz="1200" b="0" kern="1200" cap="none" dirty="0">
                <a:solidFill>
                  <a:srgbClr val="000000"/>
                </a:solidFill>
                <a:latin typeface="Arial" pitchFamily="-12" charset="0"/>
                <a:ea typeface="ＭＳ Ｐゴシック" pitchFamily="-12" charset="-128"/>
                <a:cs typeface="ＭＳ Ｐゴシック" pitchFamily="-12" charset="-128"/>
              </a:rPr>
              <a:t> may co-operate with other authorities like occupational health and safety or environment authority, rescue services or the police. In some cases </a:t>
            </a:r>
            <a:r>
              <a:rPr lang="en-US" sz="1200" b="0" kern="1200" cap="none" dirty="0" err="1">
                <a:solidFill>
                  <a:srgbClr val="000000"/>
                </a:solidFill>
                <a:latin typeface="Arial" pitchFamily="-12" charset="0"/>
                <a:ea typeface="ＭＳ Ｐゴシック" pitchFamily="-12" charset="-128"/>
                <a:cs typeface="ＭＳ Ｐゴシック" pitchFamily="-12" charset="-128"/>
              </a:rPr>
              <a:t>Tukes</a:t>
            </a:r>
            <a:r>
              <a:rPr lang="en-US" sz="1200" b="0" kern="1200" cap="none" dirty="0">
                <a:solidFill>
                  <a:srgbClr val="000000"/>
                </a:solidFill>
                <a:latin typeface="Arial" pitchFamily="-12" charset="0"/>
                <a:ea typeface="ＭＳ Ｐゴシック" pitchFamily="-12" charset="-128"/>
                <a:cs typeface="ＭＳ Ｐゴシック" pitchFamily="-12" charset="-128"/>
              </a:rPr>
              <a:t> may also co-operate with Safety Investigation Authority. (In Finland the Safety Investigation Authority (SIAF, in Finnish OTKES) investigates all major accidents regardless of their nature as well as all aviation, maritime and rail accidents and their incidents.) It is also possible to ask for e.g. technical help or other expert assistance from other stakeholders.</a:t>
            </a:r>
          </a:p>
          <a:p>
            <a:pPr lvl="0">
              <a:lnSpc>
                <a:spcPct val="100000"/>
              </a:lnSpc>
              <a:spcBef>
                <a:spcPct val="30000"/>
              </a:spcBef>
              <a:buClrTx/>
              <a:buSzTx/>
              <a:buNone/>
            </a:pPr>
            <a:r>
              <a:rPr lang="en-US" sz="1200" b="0" kern="1200" cap="none" dirty="0">
                <a:solidFill>
                  <a:srgbClr val="000000"/>
                </a:solidFill>
                <a:latin typeface="Arial" pitchFamily="-12" charset="0"/>
                <a:ea typeface="ＭＳ Ｐゴシック" pitchFamily="-12" charset="-128"/>
                <a:cs typeface="ＭＳ Ｐゴシック" pitchFamily="-12" charset="-128"/>
              </a:rPr>
              <a:t> </a:t>
            </a:r>
          </a:p>
          <a:p>
            <a:pPr lvl="0">
              <a:lnSpc>
                <a:spcPct val="100000"/>
              </a:lnSpc>
              <a:spcBef>
                <a:spcPct val="30000"/>
              </a:spcBef>
              <a:buClrTx/>
              <a:buSzTx/>
              <a:buNone/>
            </a:pPr>
            <a:r>
              <a:rPr lang="en-US" sz="1200" b="0" kern="1200" cap="none" dirty="0">
                <a:solidFill>
                  <a:srgbClr val="000000"/>
                </a:solidFill>
                <a:latin typeface="Arial" pitchFamily="-12" charset="0"/>
                <a:ea typeface="ＭＳ Ｐゴシック" pitchFamily="-12" charset="-128"/>
                <a:cs typeface="ＭＳ Ｐゴシック" pitchFamily="-12" charset="-128"/>
              </a:rPr>
              <a:t>One of the main difficulties in the accident investigation is lack of resources; </a:t>
            </a:r>
            <a:r>
              <a:rPr lang="en-US" sz="1200" b="0" kern="1200" cap="none" dirty="0" err="1">
                <a:solidFill>
                  <a:srgbClr val="000000"/>
                </a:solidFill>
                <a:latin typeface="Arial" pitchFamily="-12" charset="0"/>
                <a:ea typeface="ＭＳ Ｐゴシック" pitchFamily="-12" charset="-128"/>
                <a:cs typeface="ＭＳ Ｐゴシック" pitchFamily="-12" charset="-128"/>
              </a:rPr>
              <a:t>Seveso</a:t>
            </a:r>
            <a:r>
              <a:rPr lang="en-US" sz="1200" b="0" kern="1200" cap="none" dirty="0">
                <a:solidFill>
                  <a:srgbClr val="000000"/>
                </a:solidFill>
                <a:latin typeface="Arial" pitchFamily="-12" charset="0"/>
                <a:ea typeface="ＭＳ Ｐゴシック" pitchFamily="-12" charset="-128"/>
                <a:cs typeface="ＭＳ Ｐゴシック" pitchFamily="-12" charset="-128"/>
              </a:rPr>
              <a:t> inspectors are not able to concentrate only in the investigation but have other </a:t>
            </a:r>
            <a:r>
              <a:rPr lang="en-US" sz="1200" b="0" kern="1200" cap="none" dirty="0" err="1">
                <a:solidFill>
                  <a:srgbClr val="000000"/>
                </a:solidFill>
                <a:latin typeface="Arial" pitchFamily="-12" charset="0"/>
                <a:ea typeface="ＭＳ Ｐゴシック" pitchFamily="-12" charset="-128"/>
                <a:cs typeface="ＭＳ Ｐゴシック" pitchFamily="-12" charset="-128"/>
              </a:rPr>
              <a:t>Seveso</a:t>
            </a:r>
            <a:r>
              <a:rPr lang="en-US" sz="1200" b="0" kern="1200" cap="none" dirty="0">
                <a:solidFill>
                  <a:srgbClr val="000000"/>
                </a:solidFill>
                <a:latin typeface="Arial" pitchFamily="-12" charset="0"/>
                <a:ea typeface="ＭＳ Ｐゴシック" pitchFamily="-12" charset="-128"/>
                <a:cs typeface="ＭＳ Ｐゴシック" pitchFamily="-12" charset="-128"/>
              </a:rPr>
              <a:t> duties as well. In addition </a:t>
            </a:r>
            <a:r>
              <a:rPr lang="en-US" sz="1200" b="0" kern="1200" cap="none" dirty="0" err="1">
                <a:solidFill>
                  <a:srgbClr val="000000"/>
                </a:solidFill>
                <a:latin typeface="Arial" pitchFamily="-12" charset="0"/>
                <a:ea typeface="ＭＳ Ｐゴシック" pitchFamily="-12" charset="-128"/>
                <a:cs typeface="ＭＳ Ｐゴシック" pitchFamily="-12" charset="-128"/>
              </a:rPr>
              <a:t>Seveso</a:t>
            </a:r>
            <a:r>
              <a:rPr lang="en-US" sz="1200" b="0" kern="1200" cap="none" dirty="0">
                <a:solidFill>
                  <a:srgbClr val="000000"/>
                </a:solidFill>
                <a:latin typeface="Arial" pitchFamily="-12" charset="0"/>
                <a:ea typeface="ＭＳ Ｐゴシック" pitchFamily="-12" charset="-128"/>
                <a:cs typeface="ＭＳ Ｐゴシック" pitchFamily="-12" charset="-128"/>
              </a:rPr>
              <a:t> inspectors need more training on investigating routines and investigation methods.</a:t>
            </a:r>
          </a:p>
          <a:p>
            <a:pPr lvl="0">
              <a:lnSpc>
                <a:spcPct val="100000"/>
              </a:lnSpc>
              <a:spcBef>
                <a:spcPct val="30000"/>
              </a:spcBef>
              <a:buClrTx/>
              <a:buSzTx/>
              <a:buNone/>
            </a:pPr>
            <a:r>
              <a:rPr lang="en-US" sz="1200" b="0" kern="1200" cap="none" dirty="0">
                <a:solidFill>
                  <a:srgbClr val="000000"/>
                </a:solidFill>
                <a:latin typeface="Arial" pitchFamily="-12" charset="0"/>
                <a:ea typeface="ＭＳ Ｐゴシック" pitchFamily="-12" charset="-128"/>
                <a:cs typeface="ＭＳ Ｐゴシック" pitchFamily="-12" charset="-128"/>
              </a:rPr>
              <a:t> </a:t>
            </a:r>
          </a:p>
          <a:p>
            <a:pPr lvl="0">
              <a:lnSpc>
                <a:spcPct val="100000"/>
              </a:lnSpc>
              <a:spcBef>
                <a:spcPct val="30000"/>
              </a:spcBef>
              <a:buClrTx/>
              <a:buSzTx/>
              <a:buNone/>
            </a:pPr>
            <a:r>
              <a:rPr lang="en-US" sz="1200" b="0" kern="1200" cap="none" dirty="0">
                <a:solidFill>
                  <a:srgbClr val="000000"/>
                </a:solidFill>
                <a:latin typeface="Arial" pitchFamily="-12" charset="0"/>
                <a:ea typeface="ＭＳ Ｐゴシック" pitchFamily="-12" charset="-128"/>
                <a:cs typeface="ＭＳ Ｐゴシック" pitchFamily="-12" charset="-128"/>
              </a:rPr>
              <a:t>There is not a special group at </a:t>
            </a:r>
            <a:r>
              <a:rPr lang="en-US" sz="1200" b="0" kern="1200" cap="none" dirty="0" err="1">
                <a:solidFill>
                  <a:srgbClr val="000000"/>
                </a:solidFill>
                <a:latin typeface="Arial" pitchFamily="-12" charset="0"/>
                <a:ea typeface="ＭＳ Ｐゴシック" pitchFamily="-12" charset="-128"/>
                <a:cs typeface="ＭＳ Ｐゴシック" pitchFamily="-12" charset="-128"/>
              </a:rPr>
              <a:t>Tukes</a:t>
            </a:r>
            <a:r>
              <a:rPr lang="en-US" sz="1200" b="0" kern="1200" cap="none" dirty="0">
                <a:solidFill>
                  <a:srgbClr val="000000"/>
                </a:solidFill>
                <a:latin typeface="Arial" pitchFamily="-12" charset="0"/>
                <a:ea typeface="ＭＳ Ｐゴシック" pitchFamily="-12" charset="-128"/>
                <a:cs typeface="ＭＳ Ｐゴシック" pitchFamily="-12" charset="-128"/>
              </a:rPr>
              <a:t> for accident investigation, instead all </a:t>
            </a:r>
            <a:r>
              <a:rPr lang="en-US" sz="1200" b="0" kern="1200" cap="none" dirty="0" err="1">
                <a:solidFill>
                  <a:srgbClr val="000000"/>
                </a:solidFill>
                <a:latin typeface="Arial" pitchFamily="-12" charset="0"/>
                <a:ea typeface="ＭＳ Ｐゴシック" pitchFamily="-12" charset="-128"/>
                <a:cs typeface="ＭＳ Ｐゴシック" pitchFamily="-12" charset="-128"/>
              </a:rPr>
              <a:t>Seveso</a:t>
            </a:r>
            <a:r>
              <a:rPr lang="en-US" sz="1200" b="0" kern="1200" cap="none" dirty="0">
                <a:solidFill>
                  <a:srgbClr val="000000"/>
                </a:solidFill>
                <a:latin typeface="Arial" pitchFamily="-12" charset="0"/>
                <a:ea typeface="ＭＳ Ｐゴシック" pitchFamily="-12" charset="-128"/>
                <a:cs typeface="ＭＳ Ｐゴシック" pitchFamily="-12" charset="-128"/>
              </a:rPr>
              <a:t> inspectors (13) might do it. It has been discussed whether the inspectors are objective and independent enough to investigate accidents that have occurred at the establishments they control. At </a:t>
            </a:r>
            <a:r>
              <a:rPr lang="en-US" sz="1200" b="0" kern="1200" cap="none" dirty="0" err="1">
                <a:solidFill>
                  <a:srgbClr val="000000"/>
                </a:solidFill>
                <a:latin typeface="Arial" pitchFamily="-12" charset="0"/>
                <a:ea typeface="ＭＳ Ｐゴシック" pitchFamily="-12" charset="-128"/>
                <a:cs typeface="ＭＳ Ｐゴシック" pitchFamily="-12" charset="-128"/>
              </a:rPr>
              <a:t>Tukes</a:t>
            </a:r>
            <a:r>
              <a:rPr lang="en-US" sz="1200" b="0" kern="1200" cap="none" dirty="0">
                <a:solidFill>
                  <a:srgbClr val="000000"/>
                </a:solidFill>
                <a:latin typeface="Arial" pitchFamily="-12" charset="0"/>
                <a:ea typeface="ＭＳ Ｐゴシック" pitchFamily="-12" charset="-128"/>
                <a:cs typeface="ＭＳ Ｐゴシック" pitchFamily="-12" charset="-128"/>
              </a:rPr>
              <a:t> the </a:t>
            </a:r>
            <a:r>
              <a:rPr lang="en-US" sz="1200" b="0" kern="1200" cap="none" dirty="0" err="1">
                <a:solidFill>
                  <a:srgbClr val="000000"/>
                </a:solidFill>
                <a:latin typeface="Arial" pitchFamily="-12" charset="0"/>
                <a:ea typeface="ＭＳ Ｐゴシック" pitchFamily="-12" charset="-128"/>
                <a:cs typeface="ＭＳ Ｐゴシック" pitchFamily="-12" charset="-128"/>
              </a:rPr>
              <a:t>Seveso</a:t>
            </a:r>
            <a:r>
              <a:rPr lang="en-US" sz="1200" b="0" kern="1200" cap="none" dirty="0">
                <a:solidFill>
                  <a:srgbClr val="000000"/>
                </a:solidFill>
                <a:latin typeface="Arial" pitchFamily="-12" charset="0"/>
                <a:ea typeface="ＭＳ Ｐゴシック" pitchFamily="-12" charset="-128"/>
                <a:cs typeface="ＭＳ Ｐゴシック" pitchFamily="-12" charset="-128"/>
              </a:rPr>
              <a:t> inspector doesn't investigate those accidents have occurred at the plants he/she is a contact person (colleagues do the investigation). On the other hand OTKES (Safety investigation authority) can evaluate the work of </a:t>
            </a:r>
            <a:r>
              <a:rPr lang="en-US" sz="1200" b="0" kern="1200" cap="none" dirty="0" err="1">
                <a:solidFill>
                  <a:srgbClr val="000000"/>
                </a:solidFill>
                <a:latin typeface="Arial" pitchFamily="-12" charset="0"/>
                <a:ea typeface="ＭＳ Ｐゴシック" pitchFamily="-12" charset="-128"/>
                <a:cs typeface="ＭＳ Ｐゴシック" pitchFamily="-12" charset="-128"/>
              </a:rPr>
              <a:t>Tukes</a:t>
            </a:r>
            <a:r>
              <a:rPr lang="en-US" sz="1200" b="0" kern="1200" cap="none" dirty="0">
                <a:solidFill>
                  <a:srgbClr val="000000"/>
                </a:solidFill>
                <a:latin typeface="Arial" pitchFamily="-12" charset="0"/>
                <a:ea typeface="ＭＳ Ｐゴシック" pitchFamily="-12" charset="-128"/>
                <a:cs typeface="ＭＳ Ｐゴシック" pitchFamily="-12" charset="-128"/>
              </a:rPr>
              <a:t>.</a:t>
            </a:r>
          </a:p>
          <a:p>
            <a:pPr lvl="0">
              <a:lnSpc>
                <a:spcPct val="100000"/>
              </a:lnSpc>
              <a:spcBef>
                <a:spcPct val="30000"/>
              </a:spcBef>
              <a:buClrTx/>
              <a:buSzTx/>
              <a:buNone/>
            </a:pPr>
            <a:r>
              <a:rPr lang="en-US" sz="1200" b="0" kern="1200" cap="none" dirty="0" err="1">
                <a:solidFill>
                  <a:srgbClr val="000000"/>
                </a:solidFill>
                <a:latin typeface="Arial" pitchFamily="-12" charset="0"/>
                <a:ea typeface="ＭＳ Ｐゴシック" pitchFamily="-12" charset="-128"/>
                <a:cs typeface="ＭＳ Ｐゴシック" pitchFamily="-12" charset="-128"/>
              </a:rPr>
              <a:t>Tukes</a:t>
            </a:r>
            <a:r>
              <a:rPr lang="en-US" sz="1200" b="0" kern="1200" cap="none" dirty="0">
                <a:solidFill>
                  <a:srgbClr val="000000"/>
                </a:solidFill>
                <a:latin typeface="Arial" pitchFamily="-12" charset="0"/>
                <a:ea typeface="ＭＳ Ｐゴシック" pitchFamily="-12" charset="-128"/>
                <a:cs typeface="ＭＳ Ｐゴシック" pitchFamily="-12" charset="-128"/>
              </a:rPr>
              <a:t> has a manual of accident investigation written in 2007; the process of accident investigation is described and guidelines are given on how to carry out the investigation.</a:t>
            </a:r>
          </a:p>
          <a:p>
            <a:pPr lvl="0">
              <a:lnSpc>
                <a:spcPct val="100000"/>
              </a:lnSpc>
              <a:spcBef>
                <a:spcPct val="30000"/>
              </a:spcBef>
              <a:buClrTx/>
              <a:buSzTx/>
              <a:buNone/>
            </a:pPr>
            <a:r>
              <a:rPr lang="en-US" sz="1200" b="0" kern="1200" cap="none" dirty="0">
                <a:solidFill>
                  <a:srgbClr val="000000"/>
                </a:solidFill>
                <a:latin typeface="Arial" pitchFamily="-12" charset="0"/>
                <a:ea typeface="ＭＳ Ｐゴシック" pitchFamily="-12" charset="-128"/>
                <a:cs typeface="ＭＳ Ｐゴシック" pitchFamily="-12" charset="-128"/>
              </a:rPr>
              <a:t> </a:t>
            </a:r>
          </a:p>
          <a:p>
            <a:pPr lvl="0">
              <a:lnSpc>
                <a:spcPct val="100000"/>
              </a:lnSpc>
              <a:spcBef>
                <a:spcPct val="30000"/>
              </a:spcBef>
              <a:buClrTx/>
              <a:buSzTx/>
              <a:buNone/>
            </a:pPr>
            <a:r>
              <a:rPr lang="en-US" sz="1200" b="0" kern="1200" cap="none" dirty="0" err="1">
                <a:solidFill>
                  <a:srgbClr val="000000"/>
                </a:solidFill>
                <a:latin typeface="Arial" pitchFamily="-12" charset="0"/>
                <a:ea typeface="ＭＳ Ｐゴシック" pitchFamily="-12" charset="-128"/>
                <a:cs typeface="ＭＳ Ｐゴシック" pitchFamily="-12" charset="-128"/>
              </a:rPr>
              <a:t>Tukes</a:t>
            </a:r>
            <a:r>
              <a:rPr lang="en-US" sz="1200" b="0" kern="1200" cap="none" dirty="0">
                <a:solidFill>
                  <a:srgbClr val="000000"/>
                </a:solidFill>
                <a:latin typeface="Arial" pitchFamily="-12" charset="0"/>
                <a:ea typeface="ＭＳ Ｐゴシック" pitchFamily="-12" charset="-128"/>
                <a:cs typeface="ＭＳ Ｐゴシック" pitchFamily="-12" charset="-128"/>
              </a:rPr>
              <a:t> investigates all the accidents that meet the </a:t>
            </a:r>
            <a:r>
              <a:rPr lang="en-US" sz="1200" b="0" kern="1200" cap="none" dirty="0" err="1">
                <a:solidFill>
                  <a:srgbClr val="000000"/>
                </a:solidFill>
                <a:latin typeface="Arial" pitchFamily="-12" charset="0"/>
                <a:ea typeface="ＭＳ Ｐゴシック" pitchFamily="-12" charset="-128"/>
                <a:cs typeface="ＭＳ Ｐゴシック" pitchFamily="-12" charset="-128"/>
              </a:rPr>
              <a:t>Seveso</a:t>
            </a:r>
            <a:r>
              <a:rPr lang="en-US" sz="1200" b="0" kern="1200" cap="none" dirty="0">
                <a:solidFill>
                  <a:srgbClr val="000000"/>
                </a:solidFill>
                <a:latin typeface="Arial" pitchFamily="-12" charset="0"/>
                <a:ea typeface="ＭＳ Ｐゴシック" pitchFamily="-12" charset="-128"/>
                <a:cs typeface="ＭＳ Ｐゴシック" pitchFamily="-12" charset="-128"/>
              </a:rPr>
              <a:t> criteria (Annex VI in the </a:t>
            </a:r>
            <a:r>
              <a:rPr lang="en-US" sz="1200" b="0" kern="1200" cap="none" dirty="0" err="1">
                <a:solidFill>
                  <a:srgbClr val="000000"/>
                </a:solidFill>
                <a:latin typeface="Arial" pitchFamily="-12" charset="0"/>
                <a:ea typeface="ＭＳ Ｐゴシック" pitchFamily="-12" charset="-128"/>
                <a:cs typeface="ＭＳ Ｐゴシック" pitchFamily="-12" charset="-128"/>
              </a:rPr>
              <a:t>Seveso</a:t>
            </a:r>
            <a:r>
              <a:rPr lang="en-US" sz="1200" b="0" kern="1200" cap="none" dirty="0">
                <a:solidFill>
                  <a:srgbClr val="000000"/>
                </a:solidFill>
                <a:latin typeface="Arial" pitchFamily="-12" charset="0"/>
                <a:ea typeface="ＭＳ Ｐゴシック" pitchFamily="-12" charset="-128"/>
                <a:cs typeface="ＭＳ Ｐゴシック" pitchFamily="-12" charset="-128"/>
              </a:rPr>
              <a:t> II directive; e.g. depends on the amount and the classification of the chemical release, if somebody is dead / 6 injured in the plant or one outside the plant, extent of the evacuation). In addition, </a:t>
            </a:r>
            <a:r>
              <a:rPr lang="en-US" sz="1200" b="0" kern="1200" cap="none" dirty="0" err="1">
                <a:solidFill>
                  <a:srgbClr val="000000"/>
                </a:solidFill>
                <a:latin typeface="Arial" pitchFamily="-12" charset="0"/>
                <a:ea typeface="ＭＳ Ｐゴシック" pitchFamily="-12" charset="-128"/>
                <a:cs typeface="ＭＳ Ｐゴシック" pitchFamily="-12" charset="-128"/>
              </a:rPr>
              <a:t>Tukes</a:t>
            </a:r>
            <a:r>
              <a:rPr lang="en-US" sz="1200" b="0" kern="1200" cap="none" dirty="0">
                <a:solidFill>
                  <a:srgbClr val="000000"/>
                </a:solidFill>
                <a:latin typeface="Arial" pitchFamily="-12" charset="0"/>
                <a:ea typeface="ＭＳ Ｐゴシック" pitchFamily="-12" charset="-128"/>
                <a:cs typeface="ＭＳ Ｐゴシック" pitchFamily="-12" charset="-128"/>
              </a:rPr>
              <a:t> may also investigate smaller accidents, incidents or near misses. The aim of the accident investigation is to prevent similar accidents, not to search guilty(/</a:t>
            </a:r>
            <a:r>
              <a:rPr lang="en-US" sz="1200" b="0" kern="1200" cap="none" dirty="0" err="1">
                <a:solidFill>
                  <a:srgbClr val="000000"/>
                </a:solidFill>
                <a:latin typeface="Arial" pitchFamily="-12" charset="0"/>
                <a:ea typeface="ＭＳ Ｐゴシック" pitchFamily="-12" charset="-128"/>
                <a:cs typeface="ＭＳ Ｐゴシック" pitchFamily="-12" charset="-128"/>
              </a:rPr>
              <a:t>ies</a:t>
            </a:r>
            <a:r>
              <a:rPr lang="en-US" sz="1200" b="0" kern="1200" cap="none" dirty="0">
                <a:solidFill>
                  <a:srgbClr val="000000"/>
                </a:solidFill>
                <a:latin typeface="Arial" pitchFamily="-12" charset="0"/>
                <a:ea typeface="ＭＳ Ｐゴシック" pitchFamily="-12" charset="-128"/>
                <a:cs typeface="ＭＳ Ｐゴシック" pitchFamily="-12" charset="-128"/>
              </a:rPr>
              <a:t>).</a:t>
            </a:r>
          </a:p>
          <a:p>
            <a:pPr lvl="0">
              <a:lnSpc>
                <a:spcPct val="100000"/>
              </a:lnSpc>
              <a:spcBef>
                <a:spcPct val="30000"/>
              </a:spcBef>
              <a:buClrTx/>
              <a:buSzTx/>
              <a:buNone/>
            </a:pPr>
            <a:r>
              <a:rPr lang="en-US" sz="1200" b="0" kern="1200" cap="none" dirty="0">
                <a:solidFill>
                  <a:srgbClr val="000000"/>
                </a:solidFill>
                <a:latin typeface="Arial" pitchFamily="-12" charset="0"/>
                <a:ea typeface="ＭＳ Ｐゴシック" pitchFamily="-12" charset="-128"/>
                <a:cs typeface="ＭＳ Ｐゴシック" pitchFamily="-12" charset="-128"/>
              </a:rPr>
              <a:t> </a:t>
            </a:r>
          </a:p>
          <a:p>
            <a:pPr lvl="0">
              <a:lnSpc>
                <a:spcPct val="100000"/>
              </a:lnSpc>
              <a:spcBef>
                <a:spcPct val="30000"/>
              </a:spcBef>
              <a:buClrTx/>
              <a:buSzTx/>
              <a:buNone/>
            </a:pPr>
            <a:r>
              <a:rPr lang="en-US" sz="1200" b="0" kern="1200" cap="none" dirty="0">
                <a:solidFill>
                  <a:srgbClr val="000000"/>
                </a:solidFill>
                <a:latin typeface="Arial" pitchFamily="-12" charset="0"/>
                <a:ea typeface="ＭＳ Ｐゴシック" pitchFamily="-12" charset="-128"/>
                <a:cs typeface="ＭＳ Ｐゴシック" pitchFamily="-12" charset="-128"/>
              </a:rPr>
              <a:t>Usually </a:t>
            </a:r>
            <a:r>
              <a:rPr lang="en-US" sz="1200" b="0" kern="1200" cap="none" dirty="0" err="1">
                <a:solidFill>
                  <a:srgbClr val="000000"/>
                </a:solidFill>
                <a:latin typeface="Arial" pitchFamily="-12" charset="0"/>
                <a:ea typeface="ＭＳ Ｐゴシック" pitchFamily="-12" charset="-128"/>
                <a:cs typeface="ＭＳ Ｐゴシック" pitchFamily="-12" charset="-128"/>
              </a:rPr>
              <a:t>Tukes</a:t>
            </a:r>
            <a:r>
              <a:rPr lang="en-US" sz="1200" b="0" kern="1200" cap="none" dirty="0">
                <a:solidFill>
                  <a:srgbClr val="000000"/>
                </a:solidFill>
                <a:latin typeface="Arial" pitchFamily="-12" charset="0"/>
                <a:ea typeface="ＭＳ Ｐゴシック" pitchFamily="-12" charset="-128"/>
                <a:cs typeface="ＭＳ Ｐゴシック" pitchFamily="-12" charset="-128"/>
              </a:rPr>
              <a:t> investigates one or two accidents per year. In addition </a:t>
            </a:r>
            <a:r>
              <a:rPr lang="en-US" sz="1200" b="0" kern="1200" cap="none" dirty="0" err="1">
                <a:solidFill>
                  <a:srgbClr val="000000"/>
                </a:solidFill>
                <a:latin typeface="Arial" pitchFamily="-12" charset="0"/>
                <a:ea typeface="ＭＳ Ｐゴシック" pitchFamily="-12" charset="-128"/>
                <a:cs typeface="ＭＳ Ｐゴシック" pitchFamily="-12" charset="-128"/>
              </a:rPr>
              <a:t>Tukes</a:t>
            </a:r>
            <a:r>
              <a:rPr lang="en-US" sz="1200" b="0" kern="1200" cap="none" dirty="0">
                <a:solidFill>
                  <a:srgbClr val="000000"/>
                </a:solidFill>
                <a:latin typeface="Arial" pitchFamily="-12" charset="0"/>
                <a:ea typeface="ＭＳ Ｐゴシック" pitchFamily="-12" charset="-128"/>
                <a:cs typeface="ＭＳ Ｐゴシック" pitchFamily="-12" charset="-128"/>
              </a:rPr>
              <a:t> is informed of other smaller accidents by the operators and evaluates those reports. Finland has national register of incidents and accidents called VARO.</a:t>
            </a:r>
          </a:p>
          <a:p>
            <a:endParaRPr lang="en-US" sz="1400" dirty="0"/>
          </a:p>
        </p:txBody>
      </p:sp>
    </p:spTree>
    <p:extLst>
      <p:ext uri="{BB962C8B-B14F-4D97-AF65-F5344CB8AC3E}">
        <p14:creationId xmlns:p14="http://schemas.microsoft.com/office/powerpoint/2010/main" val="18393006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81000" y="104026"/>
            <a:ext cx="7793037" cy="726516"/>
          </a:xfrm>
        </p:spPr>
        <p:txBody>
          <a:bodyPr/>
          <a:lstStyle/>
          <a:p>
            <a:r>
              <a:rPr lang="en-US" sz="2000" dirty="0"/>
              <a:t>ACCIDENT INVESTIGATION METHODS/ Common practices in Finland:</a:t>
            </a:r>
          </a:p>
        </p:txBody>
      </p:sp>
      <p:sp>
        <p:nvSpPr>
          <p:cNvPr id="4" name="Dian numeron paikkamerkki 3"/>
          <p:cNvSpPr>
            <a:spLocks noGrp="1"/>
          </p:cNvSpPr>
          <p:nvPr>
            <p:ph type="sldNum" sz="quarter" idx="12"/>
          </p:nvPr>
        </p:nvSpPr>
        <p:spPr/>
        <p:txBody>
          <a:bodyPr/>
          <a:lstStyle/>
          <a:p>
            <a:fld id="{BCD6909E-D8AF-4772-B890-1E178F2BE68E}" type="slidenum">
              <a:rPr lang="en-US" smtClean="0"/>
              <a:pPr/>
              <a:t>23</a:t>
            </a:fld>
            <a:endParaRPr lang="en-US" dirty="0"/>
          </a:p>
        </p:txBody>
      </p:sp>
      <p:sp>
        <p:nvSpPr>
          <p:cNvPr id="5" name="Sisällön paikkamerkki 4"/>
          <p:cNvSpPr>
            <a:spLocks noGrp="1"/>
          </p:cNvSpPr>
          <p:nvPr>
            <p:ph sz="quarter" idx="13"/>
          </p:nvPr>
        </p:nvSpPr>
        <p:spPr>
          <a:xfrm>
            <a:off x="381000" y="830542"/>
            <a:ext cx="8585199" cy="5290858"/>
          </a:xfrm>
        </p:spPr>
        <p:txBody>
          <a:bodyPr/>
          <a:lstStyle/>
          <a:p>
            <a:pPr lvl="0">
              <a:lnSpc>
                <a:spcPct val="100000"/>
              </a:lnSpc>
              <a:spcBef>
                <a:spcPct val="30000"/>
              </a:spcBef>
              <a:buClrTx/>
              <a:buSzTx/>
              <a:buNone/>
            </a:pPr>
            <a:r>
              <a:rPr lang="en-US" sz="1200" b="0" kern="1200" cap="none" dirty="0">
                <a:solidFill>
                  <a:srgbClr val="000000"/>
                </a:solidFill>
                <a:latin typeface="Arial" pitchFamily="-12" charset="0"/>
                <a:ea typeface="ＭＳ Ｐゴシック" pitchFamily="-12" charset="-128"/>
                <a:cs typeface="ＭＳ Ｐゴシック" pitchFamily="-12" charset="-128"/>
              </a:rPr>
              <a:t>There are three accident investigation methods described in the accident investigation handbook: </a:t>
            </a:r>
            <a:r>
              <a:rPr lang="en-US" sz="1200" b="0" kern="1200" cap="none" dirty="0" err="1">
                <a:solidFill>
                  <a:srgbClr val="000000"/>
                </a:solidFill>
                <a:latin typeface="Arial" pitchFamily="-12" charset="0"/>
                <a:ea typeface="ＭＳ Ｐゴシック" pitchFamily="-12" charset="-128"/>
                <a:cs typeface="ＭＳ Ｐゴシック" pitchFamily="-12" charset="-128"/>
              </a:rPr>
              <a:t>AcciMap</a:t>
            </a:r>
            <a:r>
              <a:rPr lang="en-US" sz="1200" b="0" kern="1200" cap="none" dirty="0">
                <a:solidFill>
                  <a:srgbClr val="000000"/>
                </a:solidFill>
                <a:latin typeface="Arial" pitchFamily="-12" charset="0"/>
                <a:ea typeface="ＭＳ Ｐゴシック" pitchFamily="-12" charset="-128"/>
                <a:cs typeface="ＭＳ Ｐゴシック" pitchFamily="-12" charset="-128"/>
              </a:rPr>
              <a:t>, STEP and MTO. However, the methods are often not </a:t>
            </a:r>
            <a:r>
              <a:rPr lang="en-US" sz="1200" b="0" kern="1200" cap="none" dirty="0" err="1">
                <a:solidFill>
                  <a:srgbClr val="000000"/>
                </a:solidFill>
                <a:latin typeface="Arial" pitchFamily="-12" charset="0"/>
                <a:ea typeface="ＭＳ Ｐゴシック" pitchFamily="-12" charset="-128"/>
                <a:cs typeface="ＭＳ Ｐゴシック" pitchFamily="-12" charset="-128"/>
              </a:rPr>
              <a:t>utilised</a:t>
            </a:r>
            <a:r>
              <a:rPr lang="en-US" sz="1200" b="0" kern="1200" cap="none" dirty="0">
                <a:solidFill>
                  <a:srgbClr val="000000"/>
                </a:solidFill>
                <a:latin typeface="Arial" pitchFamily="-12" charset="0"/>
                <a:ea typeface="ＭＳ Ｐゴシック" pitchFamily="-12" charset="-128"/>
                <a:cs typeface="ＭＳ Ｐゴシック" pitchFamily="-12" charset="-128"/>
              </a:rPr>
              <a:t> in the accident investigation process as well as they could be. Instead the investigation is usually based on the knowledge and skills of the investigators (normally two members in the investigation group) and accident is described graphically by means of the </a:t>
            </a:r>
            <a:r>
              <a:rPr lang="en-US" sz="1200" b="0" kern="1200" cap="none" dirty="0" err="1">
                <a:solidFill>
                  <a:srgbClr val="000000"/>
                </a:solidFill>
                <a:latin typeface="Arial" pitchFamily="-12" charset="0"/>
                <a:ea typeface="ＭＳ Ｐゴシック" pitchFamily="-12" charset="-128"/>
                <a:cs typeface="ＭＳ Ｐゴシック" pitchFamily="-12" charset="-128"/>
              </a:rPr>
              <a:t>AcciMap</a:t>
            </a:r>
            <a:r>
              <a:rPr lang="en-US" sz="1200" b="0" kern="1200" cap="none" dirty="0">
                <a:solidFill>
                  <a:srgbClr val="000000"/>
                </a:solidFill>
                <a:latin typeface="Arial" pitchFamily="-12" charset="0"/>
                <a:ea typeface="ＭＳ Ｐゴシック" pitchFamily="-12" charset="-128"/>
                <a:cs typeface="ＭＳ Ｐゴシック" pitchFamily="-12" charset="-128"/>
              </a:rPr>
              <a:t> only in reporting stage.</a:t>
            </a:r>
          </a:p>
          <a:p>
            <a:pPr lvl="0">
              <a:lnSpc>
                <a:spcPct val="100000"/>
              </a:lnSpc>
              <a:spcBef>
                <a:spcPct val="30000"/>
              </a:spcBef>
              <a:buClrTx/>
              <a:buSzTx/>
              <a:buNone/>
            </a:pPr>
            <a:r>
              <a:rPr lang="en-US" sz="1200" b="0" kern="1200" cap="none" dirty="0">
                <a:solidFill>
                  <a:srgbClr val="000000"/>
                </a:solidFill>
                <a:latin typeface="Arial" pitchFamily="-12" charset="0"/>
                <a:ea typeface="ＭＳ Ｐゴシック" pitchFamily="-12" charset="-128"/>
                <a:cs typeface="ＭＳ Ｐゴシック" pitchFamily="-12" charset="-128"/>
              </a:rPr>
              <a:t> </a:t>
            </a:r>
          </a:p>
          <a:p>
            <a:pPr lvl="0">
              <a:lnSpc>
                <a:spcPct val="100000"/>
              </a:lnSpc>
              <a:spcBef>
                <a:spcPct val="30000"/>
              </a:spcBef>
              <a:buClrTx/>
              <a:buSzTx/>
              <a:buNone/>
            </a:pPr>
            <a:r>
              <a:rPr lang="en-US" sz="1200" b="0" kern="1200" cap="none" dirty="0">
                <a:solidFill>
                  <a:srgbClr val="000000"/>
                </a:solidFill>
                <a:latin typeface="Arial" pitchFamily="-12" charset="0"/>
                <a:ea typeface="ＭＳ Ｐゴシック" pitchFamily="-12" charset="-128"/>
                <a:cs typeface="ＭＳ Ｐゴシック" pitchFamily="-12" charset="-128"/>
              </a:rPr>
              <a:t>There hasn't been much training on the methods or even on accident investigation process. Normally the investigation is carried out in pairs, one being experienced and teaching the less experienced one. General understanding in the process safety group is that there is need to learn more about the accident investigation methods; e.g. when and how to use different methods.</a:t>
            </a:r>
            <a:endParaRPr lang="en-US" sz="1200" b="0" kern="1200" cap="none" dirty="0" smtClean="0">
              <a:solidFill>
                <a:srgbClr val="000000"/>
              </a:solidFill>
              <a:latin typeface="Arial" pitchFamily="-12" charset="0"/>
              <a:ea typeface="ＭＳ Ｐゴシック" pitchFamily="-12" charset="-128"/>
              <a:cs typeface="ＭＳ Ｐゴシック" pitchFamily="-12" charset="-128"/>
            </a:endParaRPr>
          </a:p>
        </p:txBody>
      </p:sp>
    </p:spTree>
    <p:extLst>
      <p:ext uri="{BB962C8B-B14F-4D97-AF65-F5344CB8AC3E}">
        <p14:creationId xmlns:p14="http://schemas.microsoft.com/office/powerpoint/2010/main" val="16754691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14300" y="200584"/>
            <a:ext cx="8407861" cy="970514"/>
          </a:xfrm>
        </p:spPr>
        <p:txBody>
          <a:bodyPr/>
          <a:lstStyle/>
          <a:p>
            <a:r>
              <a:rPr lang="fi-FI" dirty="0" err="1" smtClean="0"/>
              <a:t>Hypothesis</a:t>
            </a:r>
            <a:r>
              <a:rPr lang="fi-FI" dirty="0" smtClean="0"/>
              <a:t> and </a:t>
            </a:r>
            <a:r>
              <a:rPr lang="fi-FI" dirty="0" err="1" smtClean="0"/>
              <a:t>challenges</a:t>
            </a:r>
            <a:r>
              <a:rPr lang="fi-FI" dirty="0" smtClean="0"/>
              <a:t> in </a:t>
            </a:r>
            <a:r>
              <a:rPr lang="fi-FI" dirty="0" err="1" smtClean="0"/>
              <a:t>Seveso-AI</a:t>
            </a:r>
            <a:endParaRPr lang="en-US" dirty="0"/>
          </a:p>
        </p:txBody>
      </p:sp>
      <p:sp>
        <p:nvSpPr>
          <p:cNvPr id="4" name="Dian numeron paikkamerkki 3"/>
          <p:cNvSpPr>
            <a:spLocks noGrp="1"/>
          </p:cNvSpPr>
          <p:nvPr>
            <p:ph type="sldNum" sz="quarter" idx="12"/>
          </p:nvPr>
        </p:nvSpPr>
        <p:spPr/>
        <p:txBody>
          <a:bodyPr/>
          <a:lstStyle/>
          <a:p>
            <a:fld id="{BCD6909E-D8AF-4772-B890-1E178F2BE68E}" type="slidenum">
              <a:rPr lang="en-US" smtClean="0"/>
              <a:pPr/>
              <a:t>3</a:t>
            </a:fld>
            <a:endParaRPr lang="en-US" dirty="0"/>
          </a:p>
        </p:txBody>
      </p:sp>
      <p:pic>
        <p:nvPicPr>
          <p:cNvPr id="2050"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14300" y="1166919"/>
            <a:ext cx="8977210" cy="1855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Suorakulmio 15"/>
          <p:cNvSpPr/>
          <p:nvPr/>
        </p:nvSpPr>
        <p:spPr>
          <a:xfrm>
            <a:off x="411450" y="3130550"/>
            <a:ext cx="7994260" cy="3234219"/>
          </a:xfrm>
          <a:prstGeom prst="rect">
            <a:avLst/>
          </a:prstGeom>
        </p:spPr>
        <p:txBody>
          <a:bodyPr wrap="square">
            <a:spAutoFit/>
          </a:bodyPr>
          <a:lstStyle/>
          <a:p>
            <a:pPr marL="342900" lvl="1" indent="-342900" eaLnBrk="1" hangingPunct="1">
              <a:lnSpc>
                <a:spcPts val="3500"/>
              </a:lnSpc>
              <a:buClr>
                <a:srgbClr val="000000"/>
              </a:buClr>
              <a:buSzPct val="100000"/>
              <a:buFont typeface="Arial" pitchFamily="34" charset="0"/>
              <a:buChar char="•"/>
            </a:pPr>
            <a:r>
              <a:rPr lang="en-US" sz="2500" i="1" kern="0" dirty="0">
                <a:solidFill>
                  <a:srgbClr val="E016B8"/>
                </a:solidFill>
                <a:latin typeface="Calibri"/>
              </a:rPr>
              <a:t>Without multi-disciplinary knowledge AI can be too narrow and superficial</a:t>
            </a:r>
            <a:r>
              <a:rPr lang="en-US" sz="2500" i="1" kern="0" dirty="0" smtClean="0">
                <a:solidFill>
                  <a:srgbClr val="E016B8"/>
                </a:solidFill>
                <a:latin typeface="Calibri"/>
              </a:rPr>
              <a:t>.</a:t>
            </a:r>
            <a:endParaRPr lang="en-US" sz="2500" i="1" kern="0" dirty="0">
              <a:solidFill>
                <a:srgbClr val="E016B8"/>
              </a:solidFill>
              <a:latin typeface="Calibri"/>
            </a:endParaRPr>
          </a:p>
          <a:p>
            <a:pPr marL="266700" lvl="1" indent="-266700" eaLnBrk="1" hangingPunct="1">
              <a:lnSpc>
                <a:spcPts val="3500"/>
              </a:lnSpc>
              <a:buClr>
                <a:srgbClr val="000000"/>
              </a:buClr>
              <a:buSzPct val="100000"/>
              <a:buFont typeface="Times" pitchFamily="-12" charset="0"/>
              <a:buChar char="•"/>
            </a:pPr>
            <a:r>
              <a:rPr lang="en-US" sz="2500" kern="0" dirty="0">
                <a:solidFill>
                  <a:srgbClr val="000000"/>
                </a:solidFill>
                <a:latin typeface="Calibri"/>
              </a:rPr>
              <a:t>Investigation of </a:t>
            </a:r>
            <a:r>
              <a:rPr lang="en-US" sz="2500" kern="0" dirty="0" err="1">
                <a:solidFill>
                  <a:srgbClr val="000000"/>
                </a:solidFill>
                <a:latin typeface="Calibri"/>
              </a:rPr>
              <a:t>Seveso</a:t>
            </a:r>
            <a:r>
              <a:rPr lang="en-US" sz="2500" kern="0" dirty="0">
                <a:solidFill>
                  <a:srgbClr val="000000"/>
                </a:solidFill>
                <a:latin typeface="Calibri"/>
              </a:rPr>
              <a:t>-accidents is </a:t>
            </a:r>
            <a:r>
              <a:rPr lang="en-US" sz="2500" i="1" kern="0" dirty="0">
                <a:solidFill>
                  <a:srgbClr val="000000"/>
                </a:solidFill>
                <a:latin typeface="Calibri"/>
              </a:rPr>
              <a:t>not the only duty </a:t>
            </a:r>
            <a:r>
              <a:rPr lang="en-US" sz="2500" kern="0" dirty="0">
                <a:solidFill>
                  <a:srgbClr val="000000"/>
                </a:solidFill>
                <a:latin typeface="Calibri"/>
              </a:rPr>
              <a:t>for any organization, and thus insuring </a:t>
            </a:r>
            <a:r>
              <a:rPr lang="en-US" sz="2500" i="1" kern="0" dirty="0">
                <a:solidFill>
                  <a:srgbClr val="E016B8"/>
                </a:solidFill>
                <a:latin typeface="Calibri"/>
              </a:rPr>
              <a:t>sufficient expertise in AI process and methods is a challenge</a:t>
            </a:r>
            <a:r>
              <a:rPr lang="en-US" sz="2500" kern="0" dirty="0">
                <a:solidFill>
                  <a:srgbClr val="000000"/>
                </a:solidFill>
                <a:latin typeface="Calibri"/>
              </a:rPr>
              <a:t>.</a:t>
            </a:r>
            <a:endParaRPr lang="fi-FI" sz="2500" kern="0" dirty="0">
              <a:solidFill>
                <a:srgbClr val="000000"/>
              </a:solidFill>
              <a:latin typeface="Calibri"/>
            </a:endParaRPr>
          </a:p>
          <a:p>
            <a:pPr marL="266700" lvl="1" indent="-266700" eaLnBrk="1" hangingPunct="1">
              <a:lnSpc>
                <a:spcPts val="3500"/>
              </a:lnSpc>
              <a:buClr>
                <a:srgbClr val="000000"/>
              </a:buClr>
              <a:buSzPct val="100000"/>
              <a:buFont typeface="Times" pitchFamily="-12" charset="0"/>
              <a:buChar char="•"/>
            </a:pPr>
            <a:r>
              <a:rPr lang="fi-FI" sz="2500" kern="0" dirty="0" err="1">
                <a:solidFill>
                  <a:srgbClr val="000000"/>
                </a:solidFill>
                <a:latin typeface="Calibri"/>
              </a:rPr>
              <a:t>Practices</a:t>
            </a:r>
            <a:r>
              <a:rPr lang="fi-FI" sz="2500" kern="0" dirty="0">
                <a:solidFill>
                  <a:srgbClr val="000000"/>
                </a:solidFill>
                <a:latin typeface="Calibri"/>
              </a:rPr>
              <a:t> in </a:t>
            </a:r>
            <a:r>
              <a:rPr lang="fi-FI" sz="2500" kern="0" dirty="0" err="1">
                <a:solidFill>
                  <a:srgbClr val="000000"/>
                </a:solidFill>
                <a:latin typeface="Calibri"/>
              </a:rPr>
              <a:t>investigation</a:t>
            </a:r>
            <a:r>
              <a:rPr lang="fi-FI" sz="2500" kern="0" dirty="0">
                <a:solidFill>
                  <a:srgbClr val="000000"/>
                </a:solidFill>
                <a:latin typeface="Calibri"/>
              </a:rPr>
              <a:t> of </a:t>
            </a:r>
            <a:r>
              <a:rPr lang="fi-FI" sz="2500" kern="0" dirty="0" err="1">
                <a:solidFill>
                  <a:srgbClr val="000000"/>
                </a:solidFill>
                <a:latin typeface="Calibri"/>
              </a:rPr>
              <a:t>Seveso-accidents</a:t>
            </a:r>
            <a:r>
              <a:rPr lang="fi-FI" sz="2500" kern="0" dirty="0">
                <a:solidFill>
                  <a:srgbClr val="000000"/>
                </a:solidFill>
                <a:latin typeface="Calibri"/>
              </a:rPr>
              <a:t> </a:t>
            </a:r>
            <a:r>
              <a:rPr lang="fi-FI" sz="2500" kern="0" dirty="0" err="1">
                <a:solidFill>
                  <a:srgbClr val="000000"/>
                </a:solidFill>
                <a:latin typeface="Calibri"/>
              </a:rPr>
              <a:t>varies</a:t>
            </a:r>
            <a:r>
              <a:rPr lang="fi-FI" sz="2500" kern="0" dirty="0">
                <a:solidFill>
                  <a:srgbClr val="000000"/>
                </a:solidFill>
                <a:latin typeface="Calibri"/>
              </a:rPr>
              <a:t> a </a:t>
            </a:r>
            <a:r>
              <a:rPr lang="fi-FI" sz="2500" kern="0" dirty="0" err="1">
                <a:solidFill>
                  <a:srgbClr val="000000"/>
                </a:solidFill>
                <a:latin typeface="Calibri"/>
              </a:rPr>
              <a:t>lot</a:t>
            </a:r>
            <a:r>
              <a:rPr lang="fi-FI" sz="2500" kern="0" dirty="0">
                <a:solidFill>
                  <a:srgbClr val="000000"/>
                </a:solidFill>
                <a:latin typeface="Calibri"/>
              </a:rPr>
              <a:t>. </a:t>
            </a:r>
          </a:p>
          <a:p>
            <a:pPr marL="0" lvl="1" eaLnBrk="1" hangingPunct="1">
              <a:lnSpc>
                <a:spcPts val="3500"/>
              </a:lnSpc>
              <a:buClr>
                <a:srgbClr val="000000"/>
              </a:buClr>
              <a:buSzPct val="100000"/>
            </a:pPr>
            <a:endParaRPr lang="fi-FI" sz="2500" i="1" kern="0" dirty="0">
              <a:solidFill>
                <a:srgbClr val="000000"/>
              </a:solidFill>
              <a:latin typeface="Calibri"/>
            </a:endParaRPr>
          </a:p>
        </p:txBody>
      </p:sp>
    </p:spTree>
    <p:extLst>
      <p:ext uri="{BB962C8B-B14F-4D97-AF65-F5344CB8AC3E}">
        <p14:creationId xmlns:p14="http://schemas.microsoft.com/office/powerpoint/2010/main" val="3156357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The </a:t>
            </a:r>
            <a:r>
              <a:rPr lang="fi-FI" dirty="0" err="1" smtClean="0"/>
              <a:t>purpose</a:t>
            </a:r>
            <a:r>
              <a:rPr lang="fi-FI" dirty="0" smtClean="0"/>
              <a:t> of the </a:t>
            </a:r>
            <a:r>
              <a:rPr lang="fi-FI" dirty="0" err="1" smtClean="0"/>
              <a:t>study</a:t>
            </a:r>
            <a:endParaRPr lang="fi-FI" dirty="0"/>
          </a:p>
        </p:txBody>
      </p:sp>
      <p:sp>
        <p:nvSpPr>
          <p:cNvPr id="4" name="Dian numeron paikkamerkki 3"/>
          <p:cNvSpPr>
            <a:spLocks noGrp="1"/>
          </p:cNvSpPr>
          <p:nvPr>
            <p:ph type="sldNum" sz="quarter" idx="12"/>
          </p:nvPr>
        </p:nvSpPr>
        <p:spPr/>
        <p:txBody>
          <a:bodyPr/>
          <a:lstStyle/>
          <a:p>
            <a:fld id="{BCD6909E-D8AF-4772-B890-1E178F2BE68E}" type="slidenum">
              <a:rPr lang="en-US" smtClean="0"/>
              <a:pPr/>
              <a:t>4</a:t>
            </a:fld>
            <a:endParaRPr lang="en-US" dirty="0"/>
          </a:p>
        </p:txBody>
      </p:sp>
      <p:sp>
        <p:nvSpPr>
          <p:cNvPr id="7" name="Dian numeron paikkamerkki 4"/>
          <p:cNvSpPr txBox="1">
            <a:spLocks/>
          </p:cNvSpPr>
          <p:nvPr/>
        </p:nvSpPr>
        <p:spPr bwMode="auto">
          <a:xfrm>
            <a:off x="8337160" y="6330950"/>
            <a:ext cx="304800" cy="3048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defPPr>
              <a:defRPr lang="fi-FI"/>
            </a:defPPr>
            <a:lvl1pPr algn="r" rtl="0" eaLnBrk="1" fontAlgn="base" hangingPunct="1">
              <a:spcBef>
                <a:spcPct val="0"/>
              </a:spcBef>
              <a:spcAft>
                <a:spcPct val="0"/>
              </a:spcAft>
              <a:defRPr sz="1100" b="1" kern="1200">
                <a:solidFill>
                  <a:schemeClr val="accent3"/>
                </a:solidFill>
                <a:latin typeface="+mn-lt"/>
                <a:ea typeface="ＭＳ Ｐゴシック" pitchFamily="-12" charset="-128"/>
                <a:cs typeface="ＭＳ Ｐゴシック" pitchFamily="-12" charset="-128"/>
              </a:defRPr>
            </a:lvl1pPr>
            <a:lvl2pPr marL="457200" algn="l" rtl="0" eaLnBrk="0" fontAlgn="base" hangingPunct="0">
              <a:spcBef>
                <a:spcPct val="0"/>
              </a:spcBef>
              <a:spcAft>
                <a:spcPct val="0"/>
              </a:spcAft>
              <a:defRPr sz="2400" kern="1200">
                <a:solidFill>
                  <a:schemeClr val="tx1"/>
                </a:solidFill>
                <a:latin typeface="Arial" pitchFamily="-12" charset="0"/>
                <a:ea typeface="ＭＳ Ｐゴシック" pitchFamily="-12" charset="-128"/>
                <a:cs typeface="ＭＳ Ｐゴシック" pitchFamily="-12" charset="-128"/>
              </a:defRPr>
            </a:lvl2pPr>
            <a:lvl3pPr marL="914400" algn="l" rtl="0" eaLnBrk="0" fontAlgn="base" hangingPunct="0">
              <a:spcBef>
                <a:spcPct val="0"/>
              </a:spcBef>
              <a:spcAft>
                <a:spcPct val="0"/>
              </a:spcAft>
              <a:defRPr sz="2400" kern="1200">
                <a:solidFill>
                  <a:schemeClr val="tx1"/>
                </a:solidFill>
                <a:latin typeface="Arial" pitchFamily="-12" charset="0"/>
                <a:ea typeface="ＭＳ Ｐゴシック" pitchFamily="-12" charset="-128"/>
                <a:cs typeface="ＭＳ Ｐゴシック" pitchFamily="-12" charset="-128"/>
              </a:defRPr>
            </a:lvl3pPr>
            <a:lvl4pPr marL="1371600" algn="l" rtl="0" eaLnBrk="0" fontAlgn="base" hangingPunct="0">
              <a:spcBef>
                <a:spcPct val="0"/>
              </a:spcBef>
              <a:spcAft>
                <a:spcPct val="0"/>
              </a:spcAft>
              <a:defRPr sz="2400" kern="1200">
                <a:solidFill>
                  <a:schemeClr val="tx1"/>
                </a:solidFill>
                <a:latin typeface="Arial" pitchFamily="-12" charset="0"/>
                <a:ea typeface="ＭＳ Ｐゴシック" pitchFamily="-12" charset="-128"/>
                <a:cs typeface="ＭＳ Ｐゴシック" pitchFamily="-12" charset="-128"/>
              </a:defRPr>
            </a:lvl4pPr>
            <a:lvl5pPr marL="1828800" algn="l" rtl="0" eaLnBrk="0" fontAlgn="base" hangingPunct="0">
              <a:spcBef>
                <a:spcPct val="0"/>
              </a:spcBef>
              <a:spcAft>
                <a:spcPct val="0"/>
              </a:spcAft>
              <a:defRPr sz="2400" kern="1200">
                <a:solidFill>
                  <a:schemeClr val="tx1"/>
                </a:solidFill>
                <a:latin typeface="Arial" pitchFamily="-12" charset="0"/>
                <a:ea typeface="ＭＳ Ｐゴシック" pitchFamily="-12" charset="-128"/>
                <a:cs typeface="ＭＳ Ｐゴシック" pitchFamily="-12" charset="-128"/>
              </a:defRPr>
            </a:lvl5pPr>
            <a:lvl6pPr marL="2286000" algn="l" defTabSz="457200" rtl="0" eaLnBrk="1" latinLnBrk="0" hangingPunct="1">
              <a:defRPr sz="2400" kern="1200">
                <a:solidFill>
                  <a:schemeClr val="tx1"/>
                </a:solidFill>
                <a:latin typeface="Arial" pitchFamily="-12" charset="0"/>
                <a:ea typeface="ＭＳ Ｐゴシック" pitchFamily="-12" charset="-128"/>
                <a:cs typeface="ＭＳ Ｐゴシック" pitchFamily="-12" charset="-128"/>
              </a:defRPr>
            </a:lvl6pPr>
            <a:lvl7pPr marL="2743200" algn="l" defTabSz="457200" rtl="0" eaLnBrk="1" latinLnBrk="0" hangingPunct="1">
              <a:defRPr sz="2400" kern="1200">
                <a:solidFill>
                  <a:schemeClr val="tx1"/>
                </a:solidFill>
                <a:latin typeface="Arial" pitchFamily="-12" charset="0"/>
                <a:ea typeface="ＭＳ Ｐゴシック" pitchFamily="-12" charset="-128"/>
                <a:cs typeface="ＭＳ Ｐゴシック" pitchFamily="-12" charset="-128"/>
              </a:defRPr>
            </a:lvl7pPr>
            <a:lvl8pPr marL="3200400" algn="l" defTabSz="457200" rtl="0" eaLnBrk="1" latinLnBrk="0" hangingPunct="1">
              <a:defRPr sz="2400" kern="1200">
                <a:solidFill>
                  <a:schemeClr val="tx1"/>
                </a:solidFill>
                <a:latin typeface="Arial" pitchFamily="-12" charset="0"/>
                <a:ea typeface="ＭＳ Ｐゴシック" pitchFamily="-12" charset="-128"/>
                <a:cs typeface="ＭＳ Ｐゴシック" pitchFamily="-12" charset="-128"/>
              </a:defRPr>
            </a:lvl8pPr>
            <a:lvl9pPr marL="3657600" algn="l" defTabSz="457200" rtl="0" eaLnBrk="1" latinLnBrk="0" hangingPunct="1">
              <a:defRPr sz="2400" kern="1200">
                <a:solidFill>
                  <a:schemeClr val="tx1"/>
                </a:solidFill>
                <a:latin typeface="Arial" pitchFamily="-12" charset="0"/>
                <a:ea typeface="ＭＳ Ｐゴシック" pitchFamily="-12" charset="-128"/>
                <a:cs typeface="ＭＳ Ｐゴシック" pitchFamily="-12" charset="-128"/>
              </a:defRPr>
            </a:lvl9pPr>
          </a:lstStyle>
          <a:p>
            <a:fld id="{BCD6909E-D8AF-4772-B890-1E178F2BE68E}" type="slidenum">
              <a:rPr lang="en-US" smtClean="0"/>
              <a:pPr/>
              <a:t>4</a:t>
            </a:fld>
            <a:endParaRPr lang="en-US" dirty="0"/>
          </a:p>
        </p:txBody>
      </p:sp>
      <p:grpSp>
        <p:nvGrpSpPr>
          <p:cNvPr id="3" name="Ryhmä 2"/>
          <p:cNvGrpSpPr/>
          <p:nvPr/>
        </p:nvGrpSpPr>
        <p:grpSpPr>
          <a:xfrm>
            <a:off x="787779" y="1382752"/>
            <a:ext cx="7854181" cy="3640940"/>
            <a:chOff x="787779" y="1817650"/>
            <a:chExt cx="7854181" cy="3640940"/>
          </a:xfrm>
        </p:grpSpPr>
        <p:sp>
          <p:nvSpPr>
            <p:cNvPr id="9" name="Tekstiruutu 15"/>
            <p:cNvSpPr txBox="1"/>
            <p:nvPr/>
          </p:nvSpPr>
          <p:spPr>
            <a:xfrm>
              <a:off x="787779" y="1817650"/>
              <a:ext cx="7854181" cy="2096428"/>
            </a:xfrm>
            <a:prstGeom prst="rect">
              <a:avLst/>
            </a:prstGeom>
            <a:solidFill>
              <a:sysClr val="window" lastClr="FFFFFF"/>
            </a:solidFill>
            <a:ln w="25400" cap="flat" cmpd="sng" algn="ctr">
              <a:solidFill>
                <a:srgbClr val="4BACC6"/>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0"/>
                </a:spcAft>
                <a:buClrTx/>
                <a:buSzTx/>
                <a:buFontTx/>
                <a:buNone/>
                <a:tabLst/>
                <a:defRPr/>
              </a:pPr>
              <a:r>
                <a:rPr lang="en-US" sz="2800" kern="0" dirty="0" smtClean="0">
                  <a:solidFill>
                    <a:sysClr val="windowText" lastClr="000000"/>
                  </a:solidFill>
                  <a:latin typeface="Calibri"/>
                  <a:ea typeface="Calibri"/>
                  <a:cs typeface="Times New Roman" pitchFamily="18" charset="0"/>
                </a:rPr>
                <a:t>To improve </a:t>
              </a:r>
              <a:r>
                <a:rPr lang="en-US" sz="2800" kern="0" dirty="0">
                  <a:solidFill>
                    <a:sysClr val="windowText" lastClr="000000"/>
                  </a:solidFill>
                  <a:latin typeface="Calibri"/>
                  <a:ea typeface="Calibri"/>
                  <a:cs typeface="Times New Roman" pitchFamily="18" charset="0"/>
                </a:rPr>
                <a:t>safety and accident prevention in </a:t>
              </a:r>
              <a:r>
                <a:rPr lang="en-US" sz="2800" kern="0" dirty="0" err="1">
                  <a:solidFill>
                    <a:sysClr val="windowText" lastClr="000000"/>
                  </a:solidFill>
                  <a:latin typeface="Calibri"/>
                  <a:ea typeface="Calibri"/>
                  <a:cs typeface="Times New Roman" pitchFamily="18" charset="0"/>
                </a:rPr>
                <a:t>Seveso</a:t>
              </a:r>
              <a:r>
                <a:rPr lang="en-US" sz="2800" kern="0" dirty="0">
                  <a:solidFill>
                    <a:sysClr val="windowText" lastClr="000000"/>
                  </a:solidFill>
                  <a:latin typeface="Calibri"/>
                  <a:ea typeface="Calibri"/>
                  <a:cs typeface="Times New Roman" pitchFamily="18" charset="0"/>
                </a:rPr>
                <a:t>-establishments in Finland by </a:t>
              </a:r>
              <a:r>
                <a:rPr lang="en-US" sz="2800" kern="0" dirty="0" smtClean="0">
                  <a:solidFill>
                    <a:sysClr val="windowText" lastClr="000000"/>
                  </a:solidFill>
                  <a:latin typeface="Calibri"/>
                  <a:ea typeface="Calibri"/>
                  <a:cs typeface="Times New Roman" pitchFamily="18" charset="0"/>
                </a:rPr>
                <a:t>developing </a:t>
              </a:r>
              <a:r>
                <a:rPr lang="en-US" sz="2800" kern="0" dirty="0">
                  <a:solidFill>
                    <a:sysClr val="windowText" lastClr="000000"/>
                  </a:solidFill>
                  <a:latin typeface="Calibri"/>
                  <a:ea typeface="Calibri"/>
                  <a:cs typeface="Times New Roman" pitchFamily="18" charset="0"/>
                </a:rPr>
                <a:t>the </a:t>
              </a:r>
              <a:r>
                <a:rPr lang="en-US" sz="2800" kern="0" dirty="0" smtClean="0">
                  <a:solidFill>
                    <a:srgbClr val="255CAE"/>
                  </a:solidFill>
                  <a:latin typeface="Calibri"/>
                  <a:ea typeface="Calibri"/>
                  <a:cs typeface="Times New Roman" pitchFamily="18" charset="0"/>
                </a:rPr>
                <a:t>accident investigation (AI) </a:t>
              </a:r>
              <a:r>
                <a:rPr lang="en-US" sz="2800" kern="0" dirty="0">
                  <a:solidFill>
                    <a:sysClr val="windowText" lastClr="000000"/>
                  </a:solidFill>
                  <a:latin typeface="Calibri"/>
                  <a:ea typeface="Calibri"/>
                  <a:cs typeface="Times New Roman" pitchFamily="18" charset="0"/>
                </a:rPr>
                <a:t>at the Finnish Safety and Chemicals Agency (</a:t>
              </a:r>
              <a:r>
                <a:rPr lang="en-US" sz="2800" kern="0" dirty="0" err="1">
                  <a:solidFill>
                    <a:sysClr val="windowText" lastClr="000000"/>
                  </a:solidFill>
                  <a:latin typeface="Calibri"/>
                  <a:ea typeface="Calibri"/>
                  <a:cs typeface="Times New Roman" pitchFamily="18" charset="0"/>
                </a:rPr>
                <a:t>Tukes</a:t>
              </a:r>
              <a:r>
                <a:rPr lang="en-US" sz="2800" kern="0" dirty="0" smtClean="0">
                  <a:solidFill>
                    <a:sysClr val="windowText" lastClr="000000"/>
                  </a:solidFill>
                  <a:latin typeface="Calibri"/>
                  <a:ea typeface="Calibri"/>
                  <a:cs typeface="Times New Roman" pitchFamily="18" charset="0"/>
                </a:rPr>
                <a:t>)</a:t>
              </a:r>
              <a:endParaRPr kumimoji="0" lang="fi-FI" sz="2800" b="0" i="0" u="none" strike="noStrike" kern="0" cap="none" spc="0" normalizeH="0" baseline="0" noProof="0" dirty="0">
                <a:ln>
                  <a:noFill/>
                </a:ln>
                <a:solidFill>
                  <a:sysClr val="windowText" lastClr="000000"/>
                </a:solidFill>
                <a:effectLst/>
                <a:uLnTx/>
                <a:uFillTx/>
                <a:latin typeface="Calibri"/>
                <a:ea typeface="Calibri"/>
                <a:cs typeface="Times New Roman" pitchFamily="18" charset="0"/>
              </a:endParaRPr>
            </a:p>
          </p:txBody>
        </p:sp>
        <p:sp>
          <p:nvSpPr>
            <p:cNvPr id="10" name="Tekstiruutu 1"/>
            <p:cNvSpPr txBox="1">
              <a:spLocks/>
            </p:cNvSpPr>
            <p:nvPr/>
          </p:nvSpPr>
          <p:spPr bwMode="auto">
            <a:xfrm>
              <a:off x="787779" y="5023692"/>
              <a:ext cx="3802566" cy="434898"/>
            </a:xfrm>
            <a:prstGeom prst="rect">
              <a:avLst/>
            </a:prstGeom>
            <a:solidFill>
              <a:srgbClr val="8064A2">
                <a:lumMod val="20000"/>
                <a:lumOff val="80000"/>
              </a:srgbClr>
            </a:solidFill>
            <a:ln w="25400" cap="flat" cmpd="sng" algn="ctr">
              <a:solidFill>
                <a:srgbClr val="4BACC6"/>
              </a:solidFill>
              <a:prstDash val="solid"/>
              <a:miter lim="800000"/>
              <a:headEnd/>
              <a:tailEn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lgn="l" rtl="0" fontAlgn="base">
                <a:lnSpc>
                  <a:spcPts val="3500"/>
                </a:lnSpc>
                <a:spcBef>
                  <a:spcPct val="0"/>
                </a:spcBef>
                <a:spcAft>
                  <a:spcPct val="0"/>
                </a:spcAft>
                <a:buClr>
                  <a:schemeClr val="bg1"/>
                </a:buClr>
                <a:buSzPct val="25000"/>
                <a:buFont typeface="Arial"/>
                <a:buChar char="•"/>
                <a:defRPr sz="2200" b="1" cap="all" baseline="0">
                  <a:solidFill>
                    <a:schemeClr val="accent3"/>
                  </a:solidFill>
                  <a:latin typeface="+mn-lt"/>
                  <a:ea typeface="+mn-ea"/>
                  <a:cs typeface="+mn-cs"/>
                </a:defRPr>
              </a:lvl1pPr>
              <a:lvl2pPr marL="266700" indent="-266700" algn="l" rtl="0" fontAlgn="base">
                <a:lnSpc>
                  <a:spcPts val="3500"/>
                </a:lnSpc>
                <a:spcBef>
                  <a:spcPct val="0"/>
                </a:spcBef>
                <a:spcAft>
                  <a:spcPct val="0"/>
                </a:spcAft>
                <a:buClr>
                  <a:schemeClr val="tx1"/>
                </a:buClr>
                <a:buSzPct val="100000"/>
                <a:buFont typeface="Times" pitchFamily="-12" charset="0"/>
                <a:buChar char="•"/>
                <a:defRPr sz="2500" baseline="0">
                  <a:solidFill>
                    <a:schemeClr val="tx1"/>
                  </a:solidFill>
                  <a:latin typeface="+mn-lt"/>
                  <a:ea typeface="ＭＳ Ｐゴシック" pitchFamily="-12" charset="-128"/>
                </a:defRPr>
              </a:lvl2pPr>
              <a:lvl3pPr marL="541338" indent="-280988" algn="l" rtl="0" fontAlgn="base">
                <a:lnSpc>
                  <a:spcPts val="3500"/>
                </a:lnSpc>
                <a:spcBef>
                  <a:spcPct val="0"/>
                </a:spcBef>
                <a:spcAft>
                  <a:spcPct val="0"/>
                </a:spcAft>
                <a:buClr>
                  <a:schemeClr val="tx1"/>
                </a:buClr>
                <a:buSzPct val="100000"/>
                <a:buFont typeface="Times" pitchFamily="-12" charset="0"/>
                <a:buChar char="•"/>
                <a:tabLst/>
                <a:defRPr sz="2500">
                  <a:solidFill>
                    <a:schemeClr val="tx1"/>
                  </a:solidFill>
                  <a:latin typeface="+mn-lt"/>
                  <a:ea typeface="ＭＳ Ｐゴシック" pitchFamily="-12" charset="-128"/>
                </a:defRPr>
              </a:lvl3pPr>
              <a:lvl4pPr marL="541338" indent="-280988" algn="l" defTabSz="808038" rtl="0" fontAlgn="base">
                <a:lnSpc>
                  <a:spcPts val="3500"/>
                </a:lnSpc>
                <a:spcBef>
                  <a:spcPct val="0"/>
                </a:spcBef>
                <a:spcAft>
                  <a:spcPct val="0"/>
                </a:spcAft>
                <a:buClr>
                  <a:schemeClr val="tx1"/>
                </a:buClr>
                <a:buSzPct val="100000"/>
                <a:buFont typeface="Times" pitchFamily="-12" charset="0"/>
                <a:buChar char="•"/>
                <a:tabLst/>
                <a:defRPr sz="2500">
                  <a:solidFill>
                    <a:schemeClr val="tx1"/>
                  </a:solidFill>
                  <a:latin typeface="+mn-lt"/>
                  <a:ea typeface="ＭＳ Ｐゴシック" pitchFamily="-12" charset="-128"/>
                </a:defRPr>
              </a:lvl4pPr>
              <a:lvl5pPr marL="541338" indent="-280988" algn="l" rtl="0" fontAlgn="base">
                <a:lnSpc>
                  <a:spcPts val="3500"/>
                </a:lnSpc>
                <a:spcBef>
                  <a:spcPct val="0"/>
                </a:spcBef>
                <a:spcAft>
                  <a:spcPct val="0"/>
                </a:spcAft>
                <a:buClr>
                  <a:schemeClr val="tx1"/>
                </a:buClr>
                <a:buSzPct val="100000"/>
                <a:buFont typeface="Times" pitchFamily="-12" charset="0"/>
                <a:buChar char="•"/>
                <a:tabLst/>
                <a:defRPr sz="2500">
                  <a:solidFill>
                    <a:schemeClr val="tx1"/>
                  </a:solidFill>
                  <a:latin typeface="+mn-lt"/>
                  <a:ea typeface="ＭＳ Ｐゴシック" pitchFamily="-12" charset="-128"/>
                </a:defRPr>
              </a:lvl5pPr>
              <a:lvl6pPr marL="2171700" indent="-195263" algn="l" rtl="0" fontAlgn="base">
                <a:lnSpc>
                  <a:spcPts val="3600"/>
                </a:lnSpc>
                <a:spcBef>
                  <a:spcPct val="0"/>
                </a:spcBef>
                <a:spcAft>
                  <a:spcPct val="0"/>
                </a:spcAft>
                <a:buClr>
                  <a:schemeClr val="tx1"/>
                </a:buClr>
                <a:buSzPct val="125000"/>
                <a:buFont typeface="Times" pitchFamily="-12" charset="0"/>
                <a:buChar char="•"/>
                <a:defRPr sz="2100">
                  <a:solidFill>
                    <a:schemeClr val="tx1"/>
                  </a:solidFill>
                  <a:latin typeface="+mn-lt"/>
                  <a:ea typeface="ＭＳ Ｐゴシック" pitchFamily="-12" charset="-128"/>
                </a:defRPr>
              </a:lvl6pPr>
              <a:lvl7pPr marL="2628900" indent="-195263" algn="l" rtl="0" fontAlgn="base">
                <a:lnSpc>
                  <a:spcPts val="3600"/>
                </a:lnSpc>
                <a:spcBef>
                  <a:spcPct val="0"/>
                </a:spcBef>
                <a:spcAft>
                  <a:spcPct val="0"/>
                </a:spcAft>
                <a:buClr>
                  <a:schemeClr val="tx1"/>
                </a:buClr>
                <a:buSzPct val="125000"/>
                <a:buFont typeface="Times" pitchFamily="-12" charset="0"/>
                <a:buChar char="•"/>
                <a:defRPr sz="2100">
                  <a:solidFill>
                    <a:schemeClr val="tx1"/>
                  </a:solidFill>
                  <a:latin typeface="+mn-lt"/>
                  <a:ea typeface="ＭＳ Ｐゴシック" pitchFamily="-12" charset="-128"/>
                </a:defRPr>
              </a:lvl7pPr>
              <a:lvl8pPr marL="3086100" indent="-195263" algn="l" rtl="0" fontAlgn="base">
                <a:lnSpc>
                  <a:spcPts val="3600"/>
                </a:lnSpc>
                <a:spcBef>
                  <a:spcPct val="0"/>
                </a:spcBef>
                <a:spcAft>
                  <a:spcPct val="0"/>
                </a:spcAft>
                <a:buClr>
                  <a:schemeClr val="tx1"/>
                </a:buClr>
                <a:buSzPct val="125000"/>
                <a:buFont typeface="Times" pitchFamily="-12" charset="0"/>
                <a:buChar char="•"/>
                <a:defRPr sz="2100">
                  <a:solidFill>
                    <a:schemeClr val="tx1"/>
                  </a:solidFill>
                  <a:latin typeface="+mn-lt"/>
                  <a:ea typeface="ＭＳ Ｐゴシック" pitchFamily="-12" charset="-128"/>
                </a:defRPr>
              </a:lvl8pPr>
              <a:lvl9pPr marL="3543300" indent="-195263" algn="l" rtl="0" fontAlgn="base">
                <a:lnSpc>
                  <a:spcPts val="3600"/>
                </a:lnSpc>
                <a:spcBef>
                  <a:spcPct val="0"/>
                </a:spcBef>
                <a:spcAft>
                  <a:spcPct val="0"/>
                </a:spcAft>
                <a:buClr>
                  <a:schemeClr val="tx1"/>
                </a:buClr>
                <a:buSzPct val="125000"/>
                <a:buFont typeface="Times" pitchFamily="-12" charset="0"/>
                <a:buChar char="•"/>
                <a:defRPr sz="2100">
                  <a:solidFill>
                    <a:schemeClr val="tx1"/>
                  </a:solidFill>
                  <a:latin typeface="+mn-lt"/>
                  <a:ea typeface="ＭＳ Ｐゴシック" pitchFamily="-12" charset="-128"/>
                </a:defRPr>
              </a:lvl9pPr>
            </a:lstStyle>
            <a:p>
              <a:pPr algn="ctr" fontAlgn="auto">
                <a:lnSpc>
                  <a:spcPct val="115000"/>
                </a:lnSpc>
                <a:spcBef>
                  <a:spcPts val="0"/>
                </a:spcBef>
                <a:spcAft>
                  <a:spcPts val="0"/>
                </a:spcAft>
                <a:buClrTx/>
                <a:buSzTx/>
                <a:buFontTx/>
                <a:buNone/>
              </a:pPr>
              <a:r>
                <a:rPr lang="fi-FI" sz="2000" i="1" cap="none" dirty="0" err="1" smtClean="0">
                  <a:solidFill>
                    <a:sysClr val="windowText" lastClr="000000"/>
                  </a:solidFill>
                  <a:latin typeface="Calibri"/>
                  <a:ea typeface="Calibri"/>
                  <a:cs typeface="Times New Roman" pitchFamily="18" charset="0"/>
                </a:rPr>
                <a:t>Accident</a:t>
              </a:r>
              <a:r>
                <a:rPr lang="fi-FI" sz="2000" i="1" cap="none" dirty="0" smtClean="0">
                  <a:solidFill>
                    <a:sysClr val="windowText" lastClr="000000"/>
                  </a:solidFill>
                  <a:latin typeface="Calibri"/>
                  <a:ea typeface="Calibri"/>
                  <a:cs typeface="Times New Roman" pitchFamily="18" charset="0"/>
                </a:rPr>
                <a:t> </a:t>
              </a:r>
              <a:r>
                <a:rPr lang="fi-FI" sz="2000" i="1" cap="none" dirty="0" err="1" smtClean="0">
                  <a:solidFill>
                    <a:sysClr val="windowText" lastClr="000000"/>
                  </a:solidFill>
                  <a:latin typeface="Calibri"/>
                  <a:ea typeface="Calibri"/>
                  <a:cs typeface="Times New Roman" pitchFamily="18" charset="0"/>
                </a:rPr>
                <a:t>investigation</a:t>
              </a:r>
              <a:r>
                <a:rPr lang="fi-FI" sz="2000" i="1" cap="none" dirty="0" smtClean="0">
                  <a:solidFill>
                    <a:sysClr val="windowText" lastClr="000000"/>
                  </a:solidFill>
                  <a:latin typeface="Calibri"/>
                  <a:ea typeface="Calibri"/>
                  <a:cs typeface="Times New Roman" pitchFamily="18" charset="0"/>
                </a:rPr>
                <a:t> </a:t>
              </a:r>
              <a:r>
                <a:rPr lang="fi-FI" sz="2000" i="1" cap="none" dirty="0" err="1" smtClean="0">
                  <a:solidFill>
                    <a:sysClr val="windowText" lastClr="000000"/>
                  </a:solidFill>
                  <a:latin typeface="Calibri"/>
                  <a:ea typeface="Calibri"/>
                  <a:cs typeface="Times New Roman" pitchFamily="18" charset="0"/>
                </a:rPr>
                <a:t>process</a:t>
              </a:r>
              <a:endParaRPr lang="fi-FI" sz="2000" i="1" cap="none" dirty="0">
                <a:solidFill>
                  <a:sysClr val="windowText" lastClr="000000"/>
                </a:solidFill>
                <a:latin typeface="Calibri"/>
                <a:ea typeface="Calibri"/>
                <a:cs typeface="Times New Roman" pitchFamily="18" charset="0"/>
              </a:endParaRPr>
            </a:p>
          </p:txBody>
        </p:sp>
        <p:sp>
          <p:nvSpPr>
            <p:cNvPr id="11" name="Tekstiruutu 1"/>
            <p:cNvSpPr txBox="1"/>
            <p:nvPr/>
          </p:nvSpPr>
          <p:spPr>
            <a:xfrm>
              <a:off x="4839394" y="5023692"/>
              <a:ext cx="3802566" cy="434898"/>
            </a:xfrm>
            <a:prstGeom prst="rect">
              <a:avLst/>
            </a:prstGeom>
            <a:solidFill>
              <a:srgbClr val="4BACC6">
                <a:lumMod val="20000"/>
                <a:lumOff val="80000"/>
              </a:srgbClr>
            </a:solidFill>
            <a:ln w="25400" cap="flat" cmpd="sng" algn="ctr">
              <a:solidFill>
                <a:srgbClr val="4BACC6"/>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0"/>
                </a:spcAft>
                <a:buClrTx/>
                <a:buSzTx/>
                <a:buFontTx/>
                <a:buNone/>
                <a:tabLst/>
                <a:defRPr/>
              </a:pPr>
              <a:r>
                <a:rPr lang="fi-FI" sz="2000" b="1" i="1" kern="0" dirty="0" err="1" smtClean="0">
                  <a:solidFill>
                    <a:sysClr val="windowText" lastClr="000000"/>
                  </a:solidFill>
                  <a:latin typeface="Calibri"/>
                  <a:ea typeface="Calibri"/>
                  <a:cs typeface="Times New Roman" pitchFamily="18" charset="0"/>
                </a:rPr>
                <a:t>Accident</a:t>
              </a:r>
              <a:r>
                <a:rPr lang="fi-FI" sz="2000" b="1" i="1" kern="0" dirty="0" smtClean="0">
                  <a:solidFill>
                    <a:sysClr val="windowText" lastClr="000000"/>
                  </a:solidFill>
                  <a:latin typeface="Calibri"/>
                  <a:ea typeface="Calibri"/>
                  <a:cs typeface="Times New Roman" pitchFamily="18" charset="0"/>
                </a:rPr>
                <a:t> </a:t>
              </a:r>
              <a:r>
                <a:rPr lang="fi-FI" sz="2000" b="1" i="1" kern="0" dirty="0" err="1" smtClean="0">
                  <a:solidFill>
                    <a:sysClr val="windowText" lastClr="000000"/>
                  </a:solidFill>
                  <a:latin typeface="Calibri"/>
                  <a:ea typeface="Calibri"/>
                  <a:cs typeface="Times New Roman" pitchFamily="18" charset="0"/>
                </a:rPr>
                <a:t>investigation</a:t>
              </a:r>
              <a:r>
                <a:rPr lang="fi-FI" sz="2000" b="1" i="1" kern="0" dirty="0" smtClean="0">
                  <a:solidFill>
                    <a:sysClr val="windowText" lastClr="000000"/>
                  </a:solidFill>
                  <a:latin typeface="Calibri"/>
                  <a:ea typeface="Calibri"/>
                  <a:cs typeface="Times New Roman" pitchFamily="18" charset="0"/>
                </a:rPr>
                <a:t> </a:t>
              </a:r>
              <a:r>
                <a:rPr lang="fi-FI" sz="2000" b="1" i="1" kern="0" dirty="0" err="1" smtClean="0">
                  <a:solidFill>
                    <a:sysClr val="windowText" lastClr="000000"/>
                  </a:solidFill>
                  <a:latin typeface="Calibri"/>
                  <a:ea typeface="Calibri"/>
                  <a:cs typeface="Times New Roman" pitchFamily="18" charset="0"/>
                </a:rPr>
                <a:t>methods</a:t>
              </a:r>
              <a:endParaRPr kumimoji="0" lang="fi-FI" sz="2000" b="1" i="1" u="none" strike="noStrike" kern="0" cap="none" spc="0" normalizeH="0" baseline="0" noProof="0" dirty="0">
                <a:ln>
                  <a:noFill/>
                </a:ln>
                <a:solidFill>
                  <a:sysClr val="windowText" lastClr="000000"/>
                </a:solidFill>
                <a:effectLst/>
                <a:uLnTx/>
                <a:uFillTx/>
                <a:latin typeface="Calibri"/>
                <a:ea typeface="Calibri"/>
                <a:cs typeface="Times New Roman" pitchFamily="18" charset="0"/>
              </a:endParaRPr>
            </a:p>
          </p:txBody>
        </p:sp>
        <p:cxnSp>
          <p:nvCxnSpPr>
            <p:cNvPr id="12" name="Suora nuoliyhdysviiva 11"/>
            <p:cNvCxnSpPr>
              <a:stCxn id="9" idx="2"/>
              <a:endCxn id="10" idx="0"/>
            </p:cNvCxnSpPr>
            <p:nvPr/>
          </p:nvCxnSpPr>
          <p:spPr bwMode="auto">
            <a:xfrm flipH="1">
              <a:off x="2689062" y="3914078"/>
              <a:ext cx="2025808" cy="1109614"/>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cxnSp>
          <p:nvCxnSpPr>
            <p:cNvPr id="13" name="Suora nuoliyhdysviiva 12"/>
            <p:cNvCxnSpPr>
              <a:stCxn id="9" idx="2"/>
              <a:endCxn id="11" idx="0"/>
            </p:cNvCxnSpPr>
            <p:nvPr/>
          </p:nvCxnSpPr>
          <p:spPr bwMode="auto">
            <a:xfrm>
              <a:off x="4714870" y="3914078"/>
              <a:ext cx="2025807" cy="1109614"/>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grpSp>
      <p:sp>
        <p:nvSpPr>
          <p:cNvPr id="5" name="Suorakulmio 4"/>
          <p:cNvSpPr/>
          <p:nvPr/>
        </p:nvSpPr>
        <p:spPr>
          <a:xfrm>
            <a:off x="1086814" y="5446029"/>
            <a:ext cx="3223383" cy="461665"/>
          </a:xfrm>
          <a:prstGeom prst="rect">
            <a:avLst/>
          </a:prstGeom>
        </p:spPr>
        <p:txBody>
          <a:bodyPr wrap="none">
            <a:spAutoFit/>
          </a:bodyPr>
          <a:lstStyle/>
          <a:p>
            <a:r>
              <a:rPr lang="en-US" sz="1800" b="1" i="1" dirty="0" smtClean="0">
                <a:solidFill>
                  <a:schemeClr val="accent2"/>
                </a:solidFill>
              </a:rPr>
              <a:t>List of good </a:t>
            </a:r>
            <a:r>
              <a:rPr lang="en-US" sz="1800" b="1" i="1" dirty="0" smtClean="0">
                <a:solidFill>
                  <a:schemeClr val="accent2"/>
                </a:solidFill>
              </a:rPr>
              <a:t>practices in AI</a:t>
            </a:r>
            <a:r>
              <a:rPr lang="en-US" dirty="0" smtClean="0"/>
              <a:t> </a:t>
            </a:r>
            <a:endParaRPr lang="fi-FI" dirty="0"/>
          </a:p>
        </p:txBody>
      </p:sp>
      <p:sp>
        <p:nvSpPr>
          <p:cNvPr id="14" name="Suorakulmio 13"/>
          <p:cNvSpPr/>
          <p:nvPr/>
        </p:nvSpPr>
        <p:spPr>
          <a:xfrm>
            <a:off x="4758884" y="5538362"/>
            <a:ext cx="3963586" cy="369332"/>
          </a:xfrm>
          <a:prstGeom prst="rect">
            <a:avLst/>
          </a:prstGeom>
        </p:spPr>
        <p:txBody>
          <a:bodyPr wrap="none">
            <a:spAutoFit/>
          </a:bodyPr>
          <a:lstStyle/>
          <a:p>
            <a:r>
              <a:rPr lang="en-US" sz="1800" b="1" i="1" dirty="0" smtClean="0">
                <a:solidFill>
                  <a:schemeClr val="accent2"/>
                </a:solidFill>
              </a:rPr>
              <a:t>Recommended methods for </a:t>
            </a:r>
            <a:r>
              <a:rPr lang="en-US" sz="1800" b="1" i="1" dirty="0" err="1" smtClean="0">
                <a:solidFill>
                  <a:schemeClr val="accent2"/>
                </a:solidFill>
              </a:rPr>
              <a:t>Tukes</a:t>
            </a:r>
            <a:endParaRPr lang="fi-FI" dirty="0"/>
          </a:p>
        </p:txBody>
      </p:sp>
      <p:sp>
        <p:nvSpPr>
          <p:cNvPr id="6" name="Alanuoli 5"/>
          <p:cNvSpPr/>
          <p:nvPr/>
        </p:nvSpPr>
        <p:spPr bwMode="auto">
          <a:xfrm>
            <a:off x="2587083" y="5129561"/>
            <a:ext cx="267629" cy="316468"/>
          </a:xfrm>
          <a:prstGeom prst="downArrow">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2" charset="0"/>
              <a:ea typeface="ＭＳ Ｐゴシック" pitchFamily="-12" charset="-128"/>
              <a:cs typeface="ＭＳ Ｐゴシック" pitchFamily="-12" charset="-128"/>
            </a:endParaRPr>
          </a:p>
        </p:txBody>
      </p:sp>
      <p:sp>
        <p:nvSpPr>
          <p:cNvPr id="15" name="Alanuoli 14"/>
          <p:cNvSpPr/>
          <p:nvPr/>
        </p:nvSpPr>
        <p:spPr bwMode="auto">
          <a:xfrm>
            <a:off x="6606862" y="5129561"/>
            <a:ext cx="267629" cy="316468"/>
          </a:xfrm>
          <a:prstGeom prst="downArrow">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2" charset="0"/>
              <a:ea typeface="ＭＳ Ｐゴシック" pitchFamily="-12" charset="-128"/>
              <a:cs typeface="ＭＳ Ｐゴシック" pitchFamily="-12" charset="-128"/>
            </a:endParaRPr>
          </a:p>
        </p:txBody>
      </p:sp>
      <p:sp>
        <p:nvSpPr>
          <p:cNvPr id="16" name="Tekstiruutu 15"/>
          <p:cNvSpPr txBox="1"/>
          <p:nvPr/>
        </p:nvSpPr>
        <p:spPr>
          <a:xfrm>
            <a:off x="5727773" y="102553"/>
            <a:ext cx="2910467" cy="1197660"/>
          </a:xfrm>
          <a:prstGeom prst="rect">
            <a:avLst/>
          </a:prstGeom>
          <a:solidFill>
            <a:sysClr val="window" lastClr="FFFFFF"/>
          </a:solidFill>
          <a:ln w="25400" cap="flat" cmpd="sng" algn="ctr">
            <a:solidFill>
              <a:schemeClr val="accent2"/>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0"/>
              </a:spcAft>
              <a:buClrTx/>
              <a:buSzTx/>
              <a:buFontTx/>
              <a:buNone/>
              <a:tabLst/>
              <a:defRPr/>
            </a:pPr>
            <a:r>
              <a:rPr lang="en-US" sz="2000" i="1" kern="0" dirty="0" smtClean="0">
                <a:solidFill>
                  <a:srgbClr val="255CAE"/>
                </a:solidFill>
                <a:latin typeface="Calibri"/>
                <a:ea typeface="Calibri"/>
                <a:cs typeface="Times New Roman" pitchFamily="18" charset="0"/>
              </a:rPr>
              <a:t>In </a:t>
            </a:r>
            <a:r>
              <a:rPr lang="en-US" sz="2000" i="1" kern="0" dirty="0" err="1" smtClean="0">
                <a:solidFill>
                  <a:srgbClr val="255CAE"/>
                </a:solidFill>
                <a:latin typeface="Calibri"/>
                <a:ea typeface="Calibri"/>
                <a:cs typeface="Times New Roman" pitchFamily="18" charset="0"/>
              </a:rPr>
              <a:t>Tukes</a:t>
            </a:r>
            <a:r>
              <a:rPr lang="en-US" sz="2000" i="1" kern="0" dirty="0" smtClean="0">
                <a:solidFill>
                  <a:srgbClr val="255CAE"/>
                </a:solidFill>
                <a:latin typeface="Calibri"/>
                <a:ea typeface="Calibri"/>
                <a:cs typeface="Times New Roman" pitchFamily="18" charset="0"/>
              </a:rPr>
              <a:t> the accident is described graphically by </a:t>
            </a:r>
            <a:r>
              <a:rPr lang="en-US" sz="2000" i="1" kern="0" dirty="0" err="1" smtClean="0">
                <a:solidFill>
                  <a:schemeClr val="accent2"/>
                </a:solidFill>
                <a:latin typeface="Calibri"/>
                <a:ea typeface="Calibri"/>
                <a:cs typeface="Times New Roman" pitchFamily="18" charset="0"/>
              </a:rPr>
              <a:t>AcciMap</a:t>
            </a:r>
            <a:r>
              <a:rPr lang="en-US" sz="2000" i="1" kern="0" dirty="0" smtClean="0">
                <a:solidFill>
                  <a:srgbClr val="255CAE"/>
                </a:solidFill>
                <a:latin typeface="Calibri"/>
                <a:ea typeface="Calibri"/>
                <a:cs typeface="Times New Roman" pitchFamily="18" charset="0"/>
              </a:rPr>
              <a:t> in the AI report.</a:t>
            </a:r>
            <a:endParaRPr kumimoji="0" lang="fi-FI" sz="2000" b="0" i="1" u="none" strike="noStrike" kern="0" cap="none" spc="0" normalizeH="0" baseline="0" noProof="0" dirty="0">
              <a:ln>
                <a:noFill/>
              </a:ln>
              <a:solidFill>
                <a:srgbClr val="255CAE"/>
              </a:solidFill>
              <a:effectLst/>
              <a:uLnTx/>
              <a:uFillTx/>
              <a:latin typeface="Calibri"/>
              <a:ea typeface="Calibri"/>
              <a:cs typeface="Times New Roman" pitchFamily="18" charset="0"/>
            </a:endParaRPr>
          </a:p>
        </p:txBody>
      </p:sp>
    </p:spTree>
    <p:extLst>
      <p:ext uri="{BB962C8B-B14F-4D97-AF65-F5344CB8AC3E}">
        <p14:creationId xmlns:p14="http://schemas.microsoft.com/office/powerpoint/2010/main" val="34818911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Suorakulmio 58"/>
          <p:cNvSpPr/>
          <p:nvPr/>
        </p:nvSpPr>
        <p:spPr bwMode="auto">
          <a:xfrm>
            <a:off x="111512" y="5808776"/>
            <a:ext cx="8943278" cy="915079"/>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400" b="0" i="0" u="none" strike="noStrike" cap="none" normalizeH="0" baseline="0" dirty="0">
              <a:ln>
                <a:noFill/>
              </a:ln>
              <a:solidFill>
                <a:schemeClr val="tx1"/>
              </a:solidFill>
              <a:effectLst/>
              <a:latin typeface="Arial" pitchFamily="-12" charset="0"/>
              <a:ea typeface="ＭＳ Ｐゴシック" pitchFamily="-12" charset="-128"/>
              <a:cs typeface="ＭＳ Ｐゴシック" pitchFamily="-12" charset="-128"/>
            </a:endParaRPr>
          </a:p>
        </p:txBody>
      </p:sp>
      <p:sp>
        <p:nvSpPr>
          <p:cNvPr id="2" name="Otsikko 1"/>
          <p:cNvSpPr>
            <a:spLocks noGrp="1"/>
          </p:cNvSpPr>
          <p:nvPr>
            <p:ph type="title"/>
          </p:nvPr>
        </p:nvSpPr>
        <p:spPr>
          <a:xfrm>
            <a:off x="274500" y="166911"/>
            <a:ext cx="8205169" cy="479860"/>
          </a:xfrm>
        </p:spPr>
        <p:txBody>
          <a:bodyPr/>
          <a:lstStyle/>
          <a:p>
            <a:r>
              <a:rPr lang="fi-FI" dirty="0" err="1" smtClean="0"/>
              <a:t>Methods</a:t>
            </a:r>
            <a:r>
              <a:rPr lang="fi-FI" dirty="0" smtClean="0"/>
              <a:t> and </a:t>
            </a:r>
            <a:r>
              <a:rPr lang="fi-FI" dirty="0" err="1" smtClean="0"/>
              <a:t>research</a:t>
            </a:r>
            <a:r>
              <a:rPr lang="fi-FI" dirty="0" smtClean="0"/>
              <a:t> </a:t>
            </a:r>
            <a:r>
              <a:rPr lang="fi-FI" dirty="0" err="1" smtClean="0"/>
              <a:t>questions</a:t>
            </a:r>
            <a:endParaRPr lang="fi-FI" dirty="0"/>
          </a:p>
        </p:txBody>
      </p:sp>
      <p:grpSp>
        <p:nvGrpSpPr>
          <p:cNvPr id="6" name="Ryhmä 5"/>
          <p:cNvGrpSpPr/>
          <p:nvPr/>
        </p:nvGrpSpPr>
        <p:grpSpPr>
          <a:xfrm>
            <a:off x="267630" y="567648"/>
            <a:ext cx="8553443" cy="4862675"/>
            <a:chOff x="635900" y="3146622"/>
            <a:chExt cx="5205390" cy="3450581"/>
          </a:xfrm>
        </p:grpSpPr>
        <p:sp>
          <p:nvSpPr>
            <p:cNvPr id="7" name="Tekstiruutu 1"/>
            <p:cNvSpPr txBox="1">
              <a:spLocks/>
            </p:cNvSpPr>
            <p:nvPr/>
          </p:nvSpPr>
          <p:spPr bwMode="auto">
            <a:xfrm>
              <a:off x="635901" y="4499992"/>
              <a:ext cx="1067187" cy="288032"/>
            </a:xfrm>
            <a:prstGeom prst="rect">
              <a:avLst/>
            </a:prstGeom>
            <a:solidFill>
              <a:srgbClr val="8064A2">
                <a:lumMod val="20000"/>
                <a:lumOff val="80000"/>
              </a:srgbClr>
            </a:solidFill>
            <a:ln w="25400" cap="flat" cmpd="sng" algn="ctr">
              <a:solidFill>
                <a:srgbClr val="4BACC6"/>
              </a:solidFill>
              <a:prstDash val="solid"/>
              <a:miter lim="800000"/>
              <a:headEnd/>
              <a:tailEn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342900" indent="-342900" algn="l" rtl="0" eaLnBrk="0" fontAlgn="base" hangingPunct="0">
                <a:lnSpc>
                  <a:spcPts val="3500"/>
                </a:lnSpc>
                <a:spcBef>
                  <a:spcPct val="0"/>
                </a:spcBef>
                <a:spcAft>
                  <a:spcPct val="0"/>
                </a:spcAft>
                <a:buClr>
                  <a:schemeClr val="bg1"/>
                </a:buClr>
                <a:buSzPct val="25000"/>
                <a:buFont typeface="Arial" pitchFamily="34" charset="0"/>
                <a:defRPr sz="2200" b="1" cap="all">
                  <a:solidFill>
                    <a:srgbClr val="818183"/>
                  </a:solidFill>
                  <a:latin typeface="+mn-lt"/>
                  <a:ea typeface="+mn-ea"/>
                  <a:cs typeface="+mn-cs"/>
                </a:defRPr>
              </a:lvl1pPr>
              <a:lvl2pPr marL="266700" indent="-266700" algn="l" rtl="0" eaLnBrk="0" fontAlgn="base" hangingPunct="0">
                <a:lnSpc>
                  <a:spcPts val="3500"/>
                </a:lnSpc>
                <a:spcBef>
                  <a:spcPct val="0"/>
                </a:spcBef>
                <a:spcAft>
                  <a:spcPct val="0"/>
                </a:spcAft>
                <a:buClr>
                  <a:schemeClr val="tx1"/>
                </a:buClr>
                <a:buSzPct val="100000"/>
                <a:buFont typeface="Times" pitchFamily="18" charset="0"/>
                <a:buChar char="•"/>
                <a:defRPr sz="2500">
                  <a:solidFill>
                    <a:schemeClr val="tx1"/>
                  </a:solidFill>
                  <a:latin typeface="+mn-lt"/>
                  <a:ea typeface="ＭＳ Ｐゴシック" pitchFamily="-12" charset="-128"/>
                  <a:cs typeface="ＭＳ Ｐゴシック"/>
                </a:defRPr>
              </a:lvl2pPr>
              <a:lvl3pPr marL="541338" indent="-280988" algn="l" rtl="0" eaLnBrk="0" fontAlgn="base" hangingPunct="0">
                <a:lnSpc>
                  <a:spcPts val="3500"/>
                </a:lnSpc>
                <a:spcBef>
                  <a:spcPct val="0"/>
                </a:spcBef>
                <a:spcAft>
                  <a:spcPct val="0"/>
                </a:spcAft>
                <a:buClr>
                  <a:schemeClr val="tx1"/>
                </a:buClr>
                <a:buSzPct val="100000"/>
                <a:buFont typeface="Times" pitchFamily="18" charset="0"/>
                <a:buChar char="•"/>
                <a:defRPr sz="2500">
                  <a:solidFill>
                    <a:schemeClr val="tx1"/>
                  </a:solidFill>
                  <a:latin typeface="+mn-lt"/>
                  <a:ea typeface="ＭＳ Ｐゴシック" pitchFamily="-12" charset="-128"/>
                  <a:cs typeface="ＭＳ Ｐゴシック"/>
                </a:defRPr>
              </a:lvl3pPr>
              <a:lvl4pPr marL="541338" indent="-280988" algn="l" defTabSz="808038" rtl="0" eaLnBrk="0" fontAlgn="base" hangingPunct="0">
                <a:lnSpc>
                  <a:spcPts val="3500"/>
                </a:lnSpc>
                <a:spcBef>
                  <a:spcPct val="0"/>
                </a:spcBef>
                <a:spcAft>
                  <a:spcPct val="0"/>
                </a:spcAft>
                <a:buClr>
                  <a:schemeClr val="tx1"/>
                </a:buClr>
                <a:buSzPct val="100000"/>
                <a:buFont typeface="Times" pitchFamily="18" charset="0"/>
                <a:buChar char="•"/>
                <a:defRPr sz="2500">
                  <a:solidFill>
                    <a:schemeClr val="tx1"/>
                  </a:solidFill>
                  <a:latin typeface="+mn-lt"/>
                  <a:ea typeface="ＭＳ Ｐゴシック" pitchFamily="-12" charset="-128"/>
                  <a:cs typeface="ＭＳ Ｐゴシック"/>
                </a:defRPr>
              </a:lvl4pPr>
              <a:lvl5pPr marL="541338" indent="-280988" algn="l" rtl="0" eaLnBrk="0" fontAlgn="base" hangingPunct="0">
                <a:lnSpc>
                  <a:spcPts val="3500"/>
                </a:lnSpc>
                <a:spcBef>
                  <a:spcPct val="0"/>
                </a:spcBef>
                <a:spcAft>
                  <a:spcPct val="0"/>
                </a:spcAft>
                <a:buClr>
                  <a:schemeClr val="tx1"/>
                </a:buClr>
                <a:buSzPct val="100000"/>
                <a:buFont typeface="Times" pitchFamily="18" charset="0"/>
                <a:buChar char="•"/>
                <a:defRPr sz="2500">
                  <a:solidFill>
                    <a:schemeClr val="tx1"/>
                  </a:solidFill>
                  <a:latin typeface="+mn-lt"/>
                  <a:ea typeface="ＭＳ Ｐゴシック" pitchFamily="-12" charset="-128"/>
                  <a:cs typeface="ＭＳ Ｐゴシック"/>
                </a:defRPr>
              </a:lvl5pPr>
              <a:lvl6pPr marL="2171700" indent="-195263" algn="l" rtl="0" eaLnBrk="1" fontAlgn="base" hangingPunct="1">
                <a:lnSpc>
                  <a:spcPts val="3600"/>
                </a:lnSpc>
                <a:spcBef>
                  <a:spcPct val="0"/>
                </a:spcBef>
                <a:spcAft>
                  <a:spcPct val="0"/>
                </a:spcAft>
                <a:buClr>
                  <a:schemeClr val="tx1"/>
                </a:buClr>
                <a:buSzPct val="125000"/>
                <a:buFont typeface="Times" pitchFamily="-12" charset="0"/>
                <a:buChar char="•"/>
                <a:defRPr sz="2100">
                  <a:solidFill>
                    <a:schemeClr val="tx1"/>
                  </a:solidFill>
                  <a:latin typeface="+mn-lt"/>
                  <a:ea typeface="ＭＳ Ｐゴシック" pitchFamily="-12" charset="-128"/>
                </a:defRPr>
              </a:lvl6pPr>
              <a:lvl7pPr marL="2628900" indent="-195263" algn="l" rtl="0" eaLnBrk="1" fontAlgn="base" hangingPunct="1">
                <a:lnSpc>
                  <a:spcPts val="3600"/>
                </a:lnSpc>
                <a:spcBef>
                  <a:spcPct val="0"/>
                </a:spcBef>
                <a:spcAft>
                  <a:spcPct val="0"/>
                </a:spcAft>
                <a:buClr>
                  <a:schemeClr val="tx1"/>
                </a:buClr>
                <a:buSzPct val="125000"/>
                <a:buFont typeface="Times" pitchFamily="-12" charset="0"/>
                <a:buChar char="•"/>
                <a:defRPr sz="2100">
                  <a:solidFill>
                    <a:schemeClr val="tx1"/>
                  </a:solidFill>
                  <a:latin typeface="+mn-lt"/>
                  <a:ea typeface="ＭＳ Ｐゴシック" pitchFamily="-12" charset="-128"/>
                </a:defRPr>
              </a:lvl7pPr>
              <a:lvl8pPr marL="3086100" indent="-195263" algn="l" rtl="0" eaLnBrk="1" fontAlgn="base" hangingPunct="1">
                <a:lnSpc>
                  <a:spcPts val="3600"/>
                </a:lnSpc>
                <a:spcBef>
                  <a:spcPct val="0"/>
                </a:spcBef>
                <a:spcAft>
                  <a:spcPct val="0"/>
                </a:spcAft>
                <a:buClr>
                  <a:schemeClr val="tx1"/>
                </a:buClr>
                <a:buSzPct val="125000"/>
                <a:buFont typeface="Times" pitchFamily="-12" charset="0"/>
                <a:buChar char="•"/>
                <a:defRPr sz="2100">
                  <a:solidFill>
                    <a:schemeClr val="tx1"/>
                  </a:solidFill>
                  <a:latin typeface="+mn-lt"/>
                  <a:ea typeface="ＭＳ Ｐゴシック" pitchFamily="-12" charset="-128"/>
                </a:defRPr>
              </a:lvl8pPr>
              <a:lvl9pPr marL="3543300" indent="-195263" algn="l" rtl="0" eaLnBrk="1" fontAlgn="base" hangingPunct="1">
                <a:lnSpc>
                  <a:spcPts val="3600"/>
                </a:lnSpc>
                <a:spcBef>
                  <a:spcPct val="0"/>
                </a:spcBef>
                <a:spcAft>
                  <a:spcPct val="0"/>
                </a:spcAft>
                <a:buClr>
                  <a:schemeClr val="tx1"/>
                </a:buClr>
                <a:buSzPct val="125000"/>
                <a:buFont typeface="Times" pitchFamily="-12" charset="0"/>
                <a:buChar char="•"/>
                <a:defRPr sz="2100">
                  <a:solidFill>
                    <a:schemeClr val="tx1"/>
                  </a:solidFill>
                  <a:latin typeface="+mn-lt"/>
                  <a:ea typeface="ＭＳ Ｐゴシック" pitchFamily="-12" charset="-128"/>
                </a:defRPr>
              </a:lvl9pPr>
            </a:lstStyle>
            <a:p>
              <a:pPr marL="0" indent="0" algn="ctr" eaLnBrk="1" fontAlgn="auto" hangingPunct="1">
                <a:lnSpc>
                  <a:spcPct val="100000"/>
                </a:lnSpc>
                <a:spcBef>
                  <a:spcPts val="0"/>
                </a:spcBef>
                <a:spcAft>
                  <a:spcPts val="0"/>
                </a:spcAft>
                <a:buClrTx/>
                <a:buSzTx/>
                <a:buFontTx/>
                <a:buNone/>
              </a:pPr>
              <a:r>
                <a:rPr lang="fi-FI" sz="1800" cap="none" dirty="0" err="1" smtClean="0">
                  <a:solidFill>
                    <a:sysClr val="windowText" lastClr="000000"/>
                  </a:solidFill>
                  <a:ea typeface="Calibri"/>
                  <a:cs typeface="Times New Roman"/>
                </a:rPr>
                <a:t>Seveso-survey</a:t>
              </a:r>
              <a:endParaRPr lang="fi-FI" sz="1800" b="0" cap="none" dirty="0">
                <a:solidFill>
                  <a:sysClr val="windowText" lastClr="000000"/>
                </a:solidFill>
                <a:ea typeface="Calibri"/>
                <a:cs typeface="Times New Roman"/>
              </a:endParaRPr>
            </a:p>
          </p:txBody>
        </p:sp>
        <p:sp>
          <p:nvSpPr>
            <p:cNvPr id="8" name="Tekstiruutu 1"/>
            <p:cNvSpPr txBox="1">
              <a:spLocks/>
            </p:cNvSpPr>
            <p:nvPr/>
          </p:nvSpPr>
          <p:spPr bwMode="auto">
            <a:xfrm>
              <a:off x="635900" y="3923928"/>
              <a:ext cx="1067187" cy="432048"/>
            </a:xfrm>
            <a:prstGeom prst="rect">
              <a:avLst/>
            </a:prstGeom>
            <a:solidFill>
              <a:srgbClr val="8064A2">
                <a:lumMod val="20000"/>
                <a:lumOff val="80000"/>
              </a:srgbClr>
            </a:solidFill>
            <a:ln w="25400" cap="flat" cmpd="sng" algn="ctr">
              <a:solidFill>
                <a:srgbClr val="4BACC6"/>
              </a:solidFill>
              <a:prstDash val="solid"/>
              <a:miter lim="800000"/>
              <a:headEnd/>
              <a:tailEn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342900" indent="-342900" algn="l" rtl="0" eaLnBrk="0" fontAlgn="base" hangingPunct="0">
                <a:lnSpc>
                  <a:spcPts val="3500"/>
                </a:lnSpc>
                <a:spcBef>
                  <a:spcPct val="0"/>
                </a:spcBef>
                <a:spcAft>
                  <a:spcPct val="0"/>
                </a:spcAft>
                <a:buClr>
                  <a:schemeClr val="bg1"/>
                </a:buClr>
                <a:buSzPct val="25000"/>
                <a:buFont typeface="Arial" pitchFamily="34" charset="0"/>
                <a:defRPr sz="2200" b="1" cap="all">
                  <a:solidFill>
                    <a:srgbClr val="818183"/>
                  </a:solidFill>
                  <a:latin typeface="+mn-lt"/>
                  <a:ea typeface="+mn-ea"/>
                  <a:cs typeface="+mn-cs"/>
                </a:defRPr>
              </a:lvl1pPr>
              <a:lvl2pPr marL="266700" indent="-266700" algn="l" rtl="0" eaLnBrk="0" fontAlgn="base" hangingPunct="0">
                <a:lnSpc>
                  <a:spcPts val="3500"/>
                </a:lnSpc>
                <a:spcBef>
                  <a:spcPct val="0"/>
                </a:spcBef>
                <a:spcAft>
                  <a:spcPct val="0"/>
                </a:spcAft>
                <a:buClr>
                  <a:schemeClr val="tx1"/>
                </a:buClr>
                <a:buSzPct val="100000"/>
                <a:buFont typeface="Times" pitchFamily="18" charset="0"/>
                <a:buChar char="•"/>
                <a:defRPr sz="2500">
                  <a:solidFill>
                    <a:schemeClr val="tx1"/>
                  </a:solidFill>
                  <a:latin typeface="+mn-lt"/>
                  <a:ea typeface="ＭＳ Ｐゴシック" pitchFamily="-12" charset="-128"/>
                  <a:cs typeface="ＭＳ Ｐゴシック"/>
                </a:defRPr>
              </a:lvl2pPr>
              <a:lvl3pPr marL="541338" indent="-280988" algn="l" rtl="0" eaLnBrk="0" fontAlgn="base" hangingPunct="0">
                <a:lnSpc>
                  <a:spcPts val="3500"/>
                </a:lnSpc>
                <a:spcBef>
                  <a:spcPct val="0"/>
                </a:spcBef>
                <a:spcAft>
                  <a:spcPct val="0"/>
                </a:spcAft>
                <a:buClr>
                  <a:schemeClr val="tx1"/>
                </a:buClr>
                <a:buSzPct val="100000"/>
                <a:buFont typeface="Times" pitchFamily="18" charset="0"/>
                <a:buChar char="•"/>
                <a:defRPr sz="2500">
                  <a:solidFill>
                    <a:schemeClr val="tx1"/>
                  </a:solidFill>
                  <a:latin typeface="+mn-lt"/>
                  <a:ea typeface="ＭＳ Ｐゴシック" pitchFamily="-12" charset="-128"/>
                  <a:cs typeface="ＭＳ Ｐゴシック"/>
                </a:defRPr>
              </a:lvl3pPr>
              <a:lvl4pPr marL="541338" indent="-280988" algn="l" defTabSz="808038" rtl="0" eaLnBrk="0" fontAlgn="base" hangingPunct="0">
                <a:lnSpc>
                  <a:spcPts val="3500"/>
                </a:lnSpc>
                <a:spcBef>
                  <a:spcPct val="0"/>
                </a:spcBef>
                <a:spcAft>
                  <a:spcPct val="0"/>
                </a:spcAft>
                <a:buClr>
                  <a:schemeClr val="tx1"/>
                </a:buClr>
                <a:buSzPct val="100000"/>
                <a:buFont typeface="Times" pitchFamily="18" charset="0"/>
                <a:buChar char="•"/>
                <a:defRPr sz="2500">
                  <a:solidFill>
                    <a:schemeClr val="tx1"/>
                  </a:solidFill>
                  <a:latin typeface="+mn-lt"/>
                  <a:ea typeface="ＭＳ Ｐゴシック" pitchFamily="-12" charset="-128"/>
                  <a:cs typeface="ＭＳ Ｐゴシック"/>
                </a:defRPr>
              </a:lvl4pPr>
              <a:lvl5pPr marL="541338" indent="-280988" algn="l" rtl="0" eaLnBrk="0" fontAlgn="base" hangingPunct="0">
                <a:lnSpc>
                  <a:spcPts val="3500"/>
                </a:lnSpc>
                <a:spcBef>
                  <a:spcPct val="0"/>
                </a:spcBef>
                <a:spcAft>
                  <a:spcPct val="0"/>
                </a:spcAft>
                <a:buClr>
                  <a:schemeClr val="tx1"/>
                </a:buClr>
                <a:buSzPct val="100000"/>
                <a:buFont typeface="Times" pitchFamily="18" charset="0"/>
                <a:buChar char="•"/>
                <a:defRPr sz="2500">
                  <a:solidFill>
                    <a:schemeClr val="tx1"/>
                  </a:solidFill>
                  <a:latin typeface="+mn-lt"/>
                  <a:ea typeface="ＭＳ Ｐゴシック" pitchFamily="-12" charset="-128"/>
                  <a:cs typeface="ＭＳ Ｐゴシック"/>
                </a:defRPr>
              </a:lvl5pPr>
              <a:lvl6pPr marL="2171700" indent="-195263" algn="l" rtl="0" eaLnBrk="1" fontAlgn="base" hangingPunct="1">
                <a:lnSpc>
                  <a:spcPts val="3600"/>
                </a:lnSpc>
                <a:spcBef>
                  <a:spcPct val="0"/>
                </a:spcBef>
                <a:spcAft>
                  <a:spcPct val="0"/>
                </a:spcAft>
                <a:buClr>
                  <a:schemeClr val="tx1"/>
                </a:buClr>
                <a:buSzPct val="125000"/>
                <a:buFont typeface="Times" pitchFamily="-12" charset="0"/>
                <a:buChar char="•"/>
                <a:defRPr sz="2100">
                  <a:solidFill>
                    <a:schemeClr val="tx1"/>
                  </a:solidFill>
                  <a:latin typeface="+mn-lt"/>
                  <a:ea typeface="ＭＳ Ｐゴシック" pitchFamily="-12" charset="-128"/>
                </a:defRPr>
              </a:lvl6pPr>
              <a:lvl7pPr marL="2628900" indent="-195263" algn="l" rtl="0" eaLnBrk="1" fontAlgn="base" hangingPunct="1">
                <a:lnSpc>
                  <a:spcPts val="3600"/>
                </a:lnSpc>
                <a:spcBef>
                  <a:spcPct val="0"/>
                </a:spcBef>
                <a:spcAft>
                  <a:spcPct val="0"/>
                </a:spcAft>
                <a:buClr>
                  <a:schemeClr val="tx1"/>
                </a:buClr>
                <a:buSzPct val="125000"/>
                <a:buFont typeface="Times" pitchFamily="-12" charset="0"/>
                <a:buChar char="•"/>
                <a:defRPr sz="2100">
                  <a:solidFill>
                    <a:schemeClr val="tx1"/>
                  </a:solidFill>
                  <a:latin typeface="+mn-lt"/>
                  <a:ea typeface="ＭＳ Ｐゴシック" pitchFamily="-12" charset="-128"/>
                </a:defRPr>
              </a:lvl7pPr>
              <a:lvl8pPr marL="3086100" indent="-195263" algn="l" rtl="0" eaLnBrk="1" fontAlgn="base" hangingPunct="1">
                <a:lnSpc>
                  <a:spcPts val="3600"/>
                </a:lnSpc>
                <a:spcBef>
                  <a:spcPct val="0"/>
                </a:spcBef>
                <a:spcAft>
                  <a:spcPct val="0"/>
                </a:spcAft>
                <a:buClr>
                  <a:schemeClr val="tx1"/>
                </a:buClr>
                <a:buSzPct val="125000"/>
                <a:buFont typeface="Times" pitchFamily="-12" charset="0"/>
                <a:buChar char="•"/>
                <a:defRPr sz="2100">
                  <a:solidFill>
                    <a:schemeClr val="tx1"/>
                  </a:solidFill>
                  <a:latin typeface="+mn-lt"/>
                  <a:ea typeface="ＭＳ Ｐゴシック" pitchFamily="-12" charset="-128"/>
                </a:defRPr>
              </a:lvl8pPr>
              <a:lvl9pPr marL="3543300" indent="-195263" algn="l" rtl="0" eaLnBrk="1" fontAlgn="base" hangingPunct="1">
                <a:lnSpc>
                  <a:spcPts val="3600"/>
                </a:lnSpc>
                <a:spcBef>
                  <a:spcPct val="0"/>
                </a:spcBef>
                <a:spcAft>
                  <a:spcPct val="0"/>
                </a:spcAft>
                <a:buClr>
                  <a:schemeClr val="tx1"/>
                </a:buClr>
                <a:buSzPct val="125000"/>
                <a:buFont typeface="Times" pitchFamily="-12" charset="0"/>
                <a:buChar char="•"/>
                <a:defRPr sz="2100">
                  <a:solidFill>
                    <a:schemeClr val="tx1"/>
                  </a:solidFill>
                  <a:latin typeface="+mn-lt"/>
                  <a:ea typeface="ＭＳ Ｐゴシック" pitchFamily="-12" charset="-128"/>
                </a:defRPr>
              </a:lvl9pPr>
            </a:lstStyle>
            <a:p>
              <a:pPr marL="0" indent="0" algn="ctr" eaLnBrk="1" fontAlgn="auto" hangingPunct="1">
                <a:lnSpc>
                  <a:spcPct val="100000"/>
                </a:lnSpc>
                <a:spcBef>
                  <a:spcPts val="0"/>
                </a:spcBef>
                <a:spcAft>
                  <a:spcPts val="0"/>
                </a:spcAft>
                <a:buClrTx/>
                <a:buSzTx/>
                <a:buFontTx/>
                <a:buNone/>
              </a:pPr>
              <a:r>
                <a:rPr lang="fi-FI" sz="1800" cap="none" dirty="0" smtClean="0">
                  <a:solidFill>
                    <a:sysClr val="windowText" lastClr="000000"/>
                  </a:solidFill>
                  <a:ea typeface="Calibri"/>
                  <a:cs typeface="Times New Roman"/>
                </a:rPr>
                <a:t>Workshop in </a:t>
              </a:r>
              <a:r>
                <a:rPr lang="fi-FI" sz="1800" cap="none" dirty="0" err="1" smtClean="0">
                  <a:solidFill>
                    <a:sysClr val="windowText" lastClr="000000"/>
                  </a:solidFill>
                  <a:ea typeface="Calibri"/>
                  <a:cs typeface="Times New Roman"/>
                </a:rPr>
                <a:t>Tukes</a:t>
              </a:r>
              <a:endParaRPr lang="fi-FI" sz="1800" b="0" cap="none" dirty="0">
                <a:solidFill>
                  <a:sysClr val="windowText" lastClr="000000"/>
                </a:solidFill>
                <a:ea typeface="Calibri"/>
                <a:cs typeface="Times New Roman"/>
              </a:endParaRPr>
            </a:p>
          </p:txBody>
        </p:sp>
        <p:sp>
          <p:nvSpPr>
            <p:cNvPr id="9" name="Tekstiruutu 1"/>
            <p:cNvSpPr txBox="1">
              <a:spLocks/>
            </p:cNvSpPr>
            <p:nvPr/>
          </p:nvSpPr>
          <p:spPr bwMode="auto">
            <a:xfrm>
              <a:off x="640081" y="5914871"/>
              <a:ext cx="1067187" cy="432048"/>
            </a:xfrm>
            <a:prstGeom prst="rect">
              <a:avLst/>
            </a:prstGeom>
            <a:solidFill>
              <a:srgbClr val="8064A2">
                <a:lumMod val="20000"/>
                <a:lumOff val="80000"/>
              </a:srgbClr>
            </a:solidFill>
            <a:ln w="25400" cap="flat" cmpd="sng" algn="ctr">
              <a:solidFill>
                <a:srgbClr val="4BACC6"/>
              </a:solidFill>
              <a:prstDash val="solid"/>
              <a:miter lim="800000"/>
              <a:headEnd/>
              <a:tailEn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342900" indent="-342900" algn="l" rtl="0" eaLnBrk="0" fontAlgn="base" hangingPunct="0">
                <a:lnSpc>
                  <a:spcPts val="3500"/>
                </a:lnSpc>
                <a:spcBef>
                  <a:spcPct val="0"/>
                </a:spcBef>
                <a:spcAft>
                  <a:spcPct val="0"/>
                </a:spcAft>
                <a:buClr>
                  <a:schemeClr val="bg1"/>
                </a:buClr>
                <a:buSzPct val="25000"/>
                <a:buFont typeface="Arial" pitchFamily="34" charset="0"/>
                <a:defRPr sz="2200" b="1" cap="all">
                  <a:solidFill>
                    <a:srgbClr val="818183"/>
                  </a:solidFill>
                  <a:latin typeface="+mn-lt"/>
                  <a:ea typeface="+mn-ea"/>
                  <a:cs typeface="+mn-cs"/>
                </a:defRPr>
              </a:lvl1pPr>
              <a:lvl2pPr marL="266700" indent="-266700" algn="l" rtl="0" eaLnBrk="0" fontAlgn="base" hangingPunct="0">
                <a:lnSpc>
                  <a:spcPts val="3500"/>
                </a:lnSpc>
                <a:spcBef>
                  <a:spcPct val="0"/>
                </a:spcBef>
                <a:spcAft>
                  <a:spcPct val="0"/>
                </a:spcAft>
                <a:buClr>
                  <a:schemeClr val="tx1"/>
                </a:buClr>
                <a:buSzPct val="100000"/>
                <a:buFont typeface="Times" pitchFamily="18" charset="0"/>
                <a:buChar char="•"/>
                <a:defRPr sz="2500">
                  <a:solidFill>
                    <a:schemeClr val="tx1"/>
                  </a:solidFill>
                  <a:latin typeface="+mn-lt"/>
                  <a:ea typeface="ＭＳ Ｐゴシック" pitchFamily="-12" charset="-128"/>
                  <a:cs typeface="ＭＳ Ｐゴシック"/>
                </a:defRPr>
              </a:lvl2pPr>
              <a:lvl3pPr marL="541338" indent="-280988" algn="l" rtl="0" eaLnBrk="0" fontAlgn="base" hangingPunct="0">
                <a:lnSpc>
                  <a:spcPts val="3500"/>
                </a:lnSpc>
                <a:spcBef>
                  <a:spcPct val="0"/>
                </a:spcBef>
                <a:spcAft>
                  <a:spcPct val="0"/>
                </a:spcAft>
                <a:buClr>
                  <a:schemeClr val="tx1"/>
                </a:buClr>
                <a:buSzPct val="100000"/>
                <a:buFont typeface="Times" pitchFamily="18" charset="0"/>
                <a:buChar char="•"/>
                <a:defRPr sz="2500">
                  <a:solidFill>
                    <a:schemeClr val="tx1"/>
                  </a:solidFill>
                  <a:latin typeface="+mn-lt"/>
                  <a:ea typeface="ＭＳ Ｐゴシック" pitchFamily="-12" charset="-128"/>
                  <a:cs typeface="ＭＳ Ｐゴシック"/>
                </a:defRPr>
              </a:lvl3pPr>
              <a:lvl4pPr marL="541338" indent="-280988" algn="l" defTabSz="808038" rtl="0" eaLnBrk="0" fontAlgn="base" hangingPunct="0">
                <a:lnSpc>
                  <a:spcPts val="3500"/>
                </a:lnSpc>
                <a:spcBef>
                  <a:spcPct val="0"/>
                </a:spcBef>
                <a:spcAft>
                  <a:spcPct val="0"/>
                </a:spcAft>
                <a:buClr>
                  <a:schemeClr val="tx1"/>
                </a:buClr>
                <a:buSzPct val="100000"/>
                <a:buFont typeface="Times" pitchFamily="18" charset="0"/>
                <a:buChar char="•"/>
                <a:defRPr sz="2500">
                  <a:solidFill>
                    <a:schemeClr val="tx1"/>
                  </a:solidFill>
                  <a:latin typeface="+mn-lt"/>
                  <a:ea typeface="ＭＳ Ｐゴシック" pitchFamily="-12" charset="-128"/>
                  <a:cs typeface="ＭＳ Ｐゴシック"/>
                </a:defRPr>
              </a:lvl4pPr>
              <a:lvl5pPr marL="541338" indent="-280988" algn="l" rtl="0" eaLnBrk="0" fontAlgn="base" hangingPunct="0">
                <a:lnSpc>
                  <a:spcPts val="3500"/>
                </a:lnSpc>
                <a:spcBef>
                  <a:spcPct val="0"/>
                </a:spcBef>
                <a:spcAft>
                  <a:spcPct val="0"/>
                </a:spcAft>
                <a:buClr>
                  <a:schemeClr val="tx1"/>
                </a:buClr>
                <a:buSzPct val="100000"/>
                <a:buFont typeface="Times" pitchFamily="18" charset="0"/>
                <a:buChar char="•"/>
                <a:defRPr sz="2500">
                  <a:solidFill>
                    <a:schemeClr val="tx1"/>
                  </a:solidFill>
                  <a:latin typeface="+mn-lt"/>
                  <a:ea typeface="ＭＳ Ｐゴシック" pitchFamily="-12" charset="-128"/>
                  <a:cs typeface="ＭＳ Ｐゴシック"/>
                </a:defRPr>
              </a:lvl5pPr>
              <a:lvl6pPr marL="2171700" indent="-195263" algn="l" rtl="0" eaLnBrk="1" fontAlgn="base" hangingPunct="1">
                <a:lnSpc>
                  <a:spcPts val="3600"/>
                </a:lnSpc>
                <a:spcBef>
                  <a:spcPct val="0"/>
                </a:spcBef>
                <a:spcAft>
                  <a:spcPct val="0"/>
                </a:spcAft>
                <a:buClr>
                  <a:schemeClr val="tx1"/>
                </a:buClr>
                <a:buSzPct val="125000"/>
                <a:buFont typeface="Times" pitchFamily="-12" charset="0"/>
                <a:buChar char="•"/>
                <a:defRPr sz="2100">
                  <a:solidFill>
                    <a:schemeClr val="tx1"/>
                  </a:solidFill>
                  <a:latin typeface="+mn-lt"/>
                  <a:ea typeface="ＭＳ Ｐゴシック" pitchFamily="-12" charset="-128"/>
                </a:defRPr>
              </a:lvl6pPr>
              <a:lvl7pPr marL="2628900" indent="-195263" algn="l" rtl="0" eaLnBrk="1" fontAlgn="base" hangingPunct="1">
                <a:lnSpc>
                  <a:spcPts val="3600"/>
                </a:lnSpc>
                <a:spcBef>
                  <a:spcPct val="0"/>
                </a:spcBef>
                <a:spcAft>
                  <a:spcPct val="0"/>
                </a:spcAft>
                <a:buClr>
                  <a:schemeClr val="tx1"/>
                </a:buClr>
                <a:buSzPct val="125000"/>
                <a:buFont typeface="Times" pitchFamily="-12" charset="0"/>
                <a:buChar char="•"/>
                <a:defRPr sz="2100">
                  <a:solidFill>
                    <a:schemeClr val="tx1"/>
                  </a:solidFill>
                  <a:latin typeface="+mn-lt"/>
                  <a:ea typeface="ＭＳ Ｐゴシック" pitchFamily="-12" charset="-128"/>
                </a:defRPr>
              </a:lvl7pPr>
              <a:lvl8pPr marL="3086100" indent="-195263" algn="l" rtl="0" eaLnBrk="1" fontAlgn="base" hangingPunct="1">
                <a:lnSpc>
                  <a:spcPts val="3600"/>
                </a:lnSpc>
                <a:spcBef>
                  <a:spcPct val="0"/>
                </a:spcBef>
                <a:spcAft>
                  <a:spcPct val="0"/>
                </a:spcAft>
                <a:buClr>
                  <a:schemeClr val="tx1"/>
                </a:buClr>
                <a:buSzPct val="125000"/>
                <a:buFont typeface="Times" pitchFamily="-12" charset="0"/>
                <a:buChar char="•"/>
                <a:defRPr sz="2100">
                  <a:solidFill>
                    <a:schemeClr val="tx1"/>
                  </a:solidFill>
                  <a:latin typeface="+mn-lt"/>
                  <a:ea typeface="ＭＳ Ｐゴシック" pitchFamily="-12" charset="-128"/>
                </a:defRPr>
              </a:lvl8pPr>
              <a:lvl9pPr marL="3543300" indent="-195263" algn="l" rtl="0" eaLnBrk="1" fontAlgn="base" hangingPunct="1">
                <a:lnSpc>
                  <a:spcPts val="3600"/>
                </a:lnSpc>
                <a:spcBef>
                  <a:spcPct val="0"/>
                </a:spcBef>
                <a:spcAft>
                  <a:spcPct val="0"/>
                </a:spcAft>
                <a:buClr>
                  <a:schemeClr val="tx1"/>
                </a:buClr>
                <a:buSzPct val="125000"/>
                <a:buFont typeface="Times" pitchFamily="-12" charset="0"/>
                <a:buChar char="•"/>
                <a:defRPr sz="2100">
                  <a:solidFill>
                    <a:schemeClr val="tx1"/>
                  </a:solidFill>
                  <a:latin typeface="+mn-lt"/>
                  <a:ea typeface="ＭＳ Ｐゴシック" pitchFamily="-12" charset="-128"/>
                </a:defRPr>
              </a:lvl9pPr>
            </a:lstStyle>
            <a:p>
              <a:pPr marL="0" indent="0" algn="ctr" eaLnBrk="1" fontAlgn="auto" hangingPunct="1">
                <a:lnSpc>
                  <a:spcPct val="100000"/>
                </a:lnSpc>
                <a:spcBef>
                  <a:spcPts val="0"/>
                </a:spcBef>
                <a:spcAft>
                  <a:spcPts val="0"/>
                </a:spcAft>
                <a:buClrTx/>
                <a:buSzTx/>
                <a:buFontTx/>
                <a:buNone/>
              </a:pPr>
              <a:r>
                <a:rPr lang="fi-FI" sz="1800" cap="none" dirty="0" err="1" smtClean="0">
                  <a:solidFill>
                    <a:sysClr val="windowText" lastClr="000000"/>
                  </a:solidFill>
                  <a:ea typeface="Calibri"/>
                  <a:cs typeface="Times New Roman"/>
                </a:rPr>
                <a:t>Testing</a:t>
              </a:r>
              <a:r>
                <a:rPr lang="fi-FI" sz="1800" cap="none" dirty="0" smtClean="0">
                  <a:solidFill>
                    <a:sysClr val="windowText" lastClr="000000"/>
                  </a:solidFill>
                  <a:ea typeface="Calibri"/>
                  <a:cs typeface="Times New Roman"/>
                </a:rPr>
                <a:t> of AI </a:t>
              </a:r>
              <a:r>
                <a:rPr lang="fi-FI" sz="1800" cap="none" dirty="0" err="1" smtClean="0">
                  <a:solidFill>
                    <a:sysClr val="windowText" lastClr="000000"/>
                  </a:solidFill>
                  <a:ea typeface="Calibri"/>
                  <a:cs typeface="Times New Roman"/>
                </a:rPr>
                <a:t>methods</a:t>
              </a:r>
              <a:endParaRPr lang="fi-FI" sz="1800" b="0" cap="none" dirty="0">
                <a:solidFill>
                  <a:sysClr val="windowText" lastClr="000000"/>
                </a:solidFill>
                <a:ea typeface="Calibri"/>
                <a:cs typeface="Times New Roman"/>
              </a:endParaRPr>
            </a:p>
          </p:txBody>
        </p:sp>
        <p:sp>
          <p:nvSpPr>
            <p:cNvPr id="10" name="Tekstiruutu 1"/>
            <p:cNvSpPr txBox="1">
              <a:spLocks/>
            </p:cNvSpPr>
            <p:nvPr/>
          </p:nvSpPr>
          <p:spPr bwMode="auto">
            <a:xfrm>
              <a:off x="635902" y="5345207"/>
              <a:ext cx="1067187" cy="445813"/>
            </a:xfrm>
            <a:prstGeom prst="rect">
              <a:avLst/>
            </a:prstGeom>
            <a:solidFill>
              <a:srgbClr val="8064A2">
                <a:lumMod val="20000"/>
                <a:lumOff val="80000"/>
              </a:srgbClr>
            </a:solidFill>
            <a:ln w="25400" cap="flat" cmpd="sng" algn="ctr">
              <a:solidFill>
                <a:srgbClr val="4BACC6"/>
              </a:solidFill>
              <a:prstDash val="solid"/>
              <a:miter lim="800000"/>
              <a:headEnd/>
              <a:tailEn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342900" indent="-342900" algn="l" rtl="0" eaLnBrk="0" fontAlgn="base" hangingPunct="0">
                <a:lnSpc>
                  <a:spcPts val="3500"/>
                </a:lnSpc>
                <a:spcBef>
                  <a:spcPct val="0"/>
                </a:spcBef>
                <a:spcAft>
                  <a:spcPct val="0"/>
                </a:spcAft>
                <a:buClr>
                  <a:schemeClr val="bg1"/>
                </a:buClr>
                <a:buSzPct val="25000"/>
                <a:buFont typeface="Arial" pitchFamily="34" charset="0"/>
                <a:defRPr sz="2200" b="1" cap="all">
                  <a:solidFill>
                    <a:srgbClr val="818183"/>
                  </a:solidFill>
                  <a:latin typeface="+mn-lt"/>
                  <a:ea typeface="+mn-ea"/>
                  <a:cs typeface="+mn-cs"/>
                </a:defRPr>
              </a:lvl1pPr>
              <a:lvl2pPr marL="266700" indent="-266700" algn="l" rtl="0" eaLnBrk="0" fontAlgn="base" hangingPunct="0">
                <a:lnSpc>
                  <a:spcPts val="3500"/>
                </a:lnSpc>
                <a:spcBef>
                  <a:spcPct val="0"/>
                </a:spcBef>
                <a:spcAft>
                  <a:spcPct val="0"/>
                </a:spcAft>
                <a:buClr>
                  <a:schemeClr val="tx1"/>
                </a:buClr>
                <a:buSzPct val="100000"/>
                <a:buFont typeface="Times" pitchFamily="18" charset="0"/>
                <a:buChar char="•"/>
                <a:defRPr sz="2500">
                  <a:solidFill>
                    <a:schemeClr val="tx1"/>
                  </a:solidFill>
                  <a:latin typeface="+mn-lt"/>
                  <a:ea typeface="ＭＳ Ｐゴシック" pitchFamily="-12" charset="-128"/>
                  <a:cs typeface="ＭＳ Ｐゴシック"/>
                </a:defRPr>
              </a:lvl2pPr>
              <a:lvl3pPr marL="541338" indent="-280988" algn="l" rtl="0" eaLnBrk="0" fontAlgn="base" hangingPunct="0">
                <a:lnSpc>
                  <a:spcPts val="3500"/>
                </a:lnSpc>
                <a:spcBef>
                  <a:spcPct val="0"/>
                </a:spcBef>
                <a:spcAft>
                  <a:spcPct val="0"/>
                </a:spcAft>
                <a:buClr>
                  <a:schemeClr val="tx1"/>
                </a:buClr>
                <a:buSzPct val="100000"/>
                <a:buFont typeface="Times" pitchFamily="18" charset="0"/>
                <a:buChar char="•"/>
                <a:defRPr sz="2500">
                  <a:solidFill>
                    <a:schemeClr val="tx1"/>
                  </a:solidFill>
                  <a:latin typeface="+mn-lt"/>
                  <a:ea typeface="ＭＳ Ｐゴシック" pitchFamily="-12" charset="-128"/>
                  <a:cs typeface="ＭＳ Ｐゴシック"/>
                </a:defRPr>
              </a:lvl3pPr>
              <a:lvl4pPr marL="541338" indent="-280988" algn="l" defTabSz="808038" rtl="0" eaLnBrk="0" fontAlgn="base" hangingPunct="0">
                <a:lnSpc>
                  <a:spcPts val="3500"/>
                </a:lnSpc>
                <a:spcBef>
                  <a:spcPct val="0"/>
                </a:spcBef>
                <a:spcAft>
                  <a:spcPct val="0"/>
                </a:spcAft>
                <a:buClr>
                  <a:schemeClr val="tx1"/>
                </a:buClr>
                <a:buSzPct val="100000"/>
                <a:buFont typeface="Times" pitchFamily="18" charset="0"/>
                <a:buChar char="•"/>
                <a:defRPr sz="2500">
                  <a:solidFill>
                    <a:schemeClr val="tx1"/>
                  </a:solidFill>
                  <a:latin typeface="+mn-lt"/>
                  <a:ea typeface="ＭＳ Ｐゴシック" pitchFamily="-12" charset="-128"/>
                  <a:cs typeface="ＭＳ Ｐゴシック"/>
                </a:defRPr>
              </a:lvl4pPr>
              <a:lvl5pPr marL="541338" indent="-280988" algn="l" rtl="0" eaLnBrk="0" fontAlgn="base" hangingPunct="0">
                <a:lnSpc>
                  <a:spcPts val="3500"/>
                </a:lnSpc>
                <a:spcBef>
                  <a:spcPct val="0"/>
                </a:spcBef>
                <a:spcAft>
                  <a:spcPct val="0"/>
                </a:spcAft>
                <a:buClr>
                  <a:schemeClr val="tx1"/>
                </a:buClr>
                <a:buSzPct val="100000"/>
                <a:buFont typeface="Times" pitchFamily="18" charset="0"/>
                <a:buChar char="•"/>
                <a:defRPr sz="2500">
                  <a:solidFill>
                    <a:schemeClr val="tx1"/>
                  </a:solidFill>
                  <a:latin typeface="+mn-lt"/>
                  <a:ea typeface="ＭＳ Ｐゴシック" pitchFamily="-12" charset="-128"/>
                  <a:cs typeface="ＭＳ Ｐゴシック"/>
                </a:defRPr>
              </a:lvl5pPr>
              <a:lvl6pPr marL="2171700" indent="-195263" algn="l" rtl="0" eaLnBrk="1" fontAlgn="base" hangingPunct="1">
                <a:lnSpc>
                  <a:spcPts val="3600"/>
                </a:lnSpc>
                <a:spcBef>
                  <a:spcPct val="0"/>
                </a:spcBef>
                <a:spcAft>
                  <a:spcPct val="0"/>
                </a:spcAft>
                <a:buClr>
                  <a:schemeClr val="tx1"/>
                </a:buClr>
                <a:buSzPct val="125000"/>
                <a:buFont typeface="Times" pitchFamily="-12" charset="0"/>
                <a:buChar char="•"/>
                <a:defRPr sz="2100">
                  <a:solidFill>
                    <a:schemeClr val="tx1"/>
                  </a:solidFill>
                  <a:latin typeface="+mn-lt"/>
                  <a:ea typeface="ＭＳ Ｐゴシック" pitchFamily="-12" charset="-128"/>
                </a:defRPr>
              </a:lvl6pPr>
              <a:lvl7pPr marL="2628900" indent="-195263" algn="l" rtl="0" eaLnBrk="1" fontAlgn="base" hangingPunct="1">
                <a:lnSpc>
                  <a:spcPts val="3600"/>
                </a:lnSpc>
                <a:spcBef>
                  <a:spcPct val="0"/>
                </a:spcBef>
                <a:spcAft>
                  <a:spcPct val="0"/>
                </a:spcAft>
                <a:buClr>
                  <a:schemeClr val="tx1"/>
                </a:buClr>
                <a:buSzPct val="125000"/>
                <a:buFont typeface="Times" pitchFamily="-12" charset="0"/>
                <a:buChar char="•"/>
                <a:defRPr sz="2100">
                  <a:solidFill>
                    <a:schemeClr val="tx1"/>
                  </a:solidFill>
                  <a:latin typeface="+mn-lt"/>
                  <a:ea typeface="ＭＳ Ｐゴシック" pitchFamily="-12" charset="-128"/>
                </a:defRPr>
              </a:lvl7pPr>
              <a:lvl8pPr marL="3086100" indent="-195263" algn="l" rtl="0" eaLnBrk="1" fontAlgn="base" hangingPunct="1">
                <a:lnSpc>
                  <a:spcPts val="3600"/>
                </a:lnSpc>
                <a:spcBef>
                  <a:spcPct val="0"/>
                </a:spcBef>
                <a:spcAft>
                  <a:spcPct val="0"/>
                </a:spcAft>
                <a:buClr>
                  <a:schemeClr val="tx1"/>
                </a:buClr>
                <a:buSzPct val="125000"/>
                <a:buFont typeface="Times" pitchFamily="-12" charset="0"/>
                <a:buChar char="•"/>
                <a:defRPr sz="2100">
                  <a:solidFill>
                    <a:schemeClr val="tx1"/>
                  </a:solidFill>
                  <a:latin typeface="+mn-lt"/>
                  <a:ea typeface="ＭＳ Ｐゴシック" pitchFamily="-12" charset="-128"/>
                </a:defRPr>
              </a:lvl8pPr>
              <a:lvl9pPr marL="3543300" indent="-195263" algn="l" rtl="0" eaLnBrk="1" fontAlgn="base" hangingPunct="1">
                <a:lnSpc>
                  <a:spcPts val="3600"/>
                </a:lnSpc>
                <a:spcBef>
                  <a:spcPct val="0"/>
                </a:spcBef>
                <a:spcAft>
                  <a:spcPct val="0"/>
                </a:spcAft>
                <a:buClr>
                  <a:schemeClr val="tx1"/>
                </a:buClr>
                <a:buSzPct val="125000"/>
                <a:buFont typeface="Times" pitchFamily="-12" charset="0"/>
                <a:buChar char="•"/>
                <a:defRPr sz="2100">
                  <a:solidFill>
                    <a:schemeClr val="tx1"/>
                  </a:solidFill>
                  <a:latin typeface="+mn-lt"/>
                  <a:ea typeface="ＭＳ Ｐゴシック" pitchFamily="-12" charset="-128"/>
                </a:defRPr>
              </a:lvl9pPr>
            </a:lstStyle>
            <a:p>
              <a:pPr marL="0" indent="0" algn="ctr" eaLnBrk="1" fontAlgn="auto" hangingPunct="1">
                <a:lnSpc>
                  <a:spcPct val="100000"/>
                </a:lnSpc>
                <a:spcBef>
                  <a:spcPts val="0"/>
                </a:spcBef>
                <a:spcAft>
                  <a:spcPts val="0"/>
                </a:spcAft>
                <a:buClrTx/>
                <a:buSzTx/>
              </a:pPr>
              <a:r>
                <a:rPr lang="fi-FI" sz="1800" cap="none" dirty="0" err="1" smtClean="0">
                  <a:solidFill>
                    <a:sysClr val="windowText" lastClr="000000"/>
                  </a:solidFill>
                  <a:ea typeface="Calibri"/>
                  <a:cs typeface="Times New Roman"/>
                </a:rPr>
                <a:t>Interviews</a:t>
              </a:r>
              <a:r>
                <a:rPr lang="fi-FI" sz="1800" cap="none" dirty="0" smtClean="0">
                  <a:solidFill>
                    <a:sysClr val="windowText" lastClr="000000"/>
                  </a:solidFill>
                  <a:ea typeface="Calibri"/>
                  <a:cs typeface="Times New Roman"/>
                </a:rPr>
                <a:t> in Finland </a:t>
              </a:r>
              <a:r>
                <a:rPr lang="fi-FI" sz="1800" i="1" cap="none" baseline="30000" dirty="0" smtClean="0">
                  <a:solidFill>
                    <a:sysClr val="windowText" lastClr="000000"/>
                  </a:solidFill>
                  <a:ea typeface="Calibri"/>
                  <a:cs typeface="Times New Roman"/>
                </a:rPr>
                <a:t>(**</a:t>
              </a:r>
              <a:endParaRPr lang="fi-FI" sz="1800" b="0" i="1" cap="none" dirty="0">
                <a:solidFill>
                  <a:sysClr val="windowText" lastClr="000000"/>
                </a:solidFill>
                <a:ea typeface="Calibri"/>
                <a:cs typeface="Times New Roman"/>
              </a:endParaRPr>
            </a:p>
            <a:p>
              <a:pPr marL="0" indent="0" algn="ctr" eaLnBrk="1" fontAlgn="auto" hangingPunct="1">
                <a:lnSpc>
                  <a:spcPct val="100000"/>
                </a:lnSpc>
                <a:spcBef>
                  <a:spcPts val="0"/>
                </a:spcBef>
                <a:spcAft>
                  <a:spcPts val="0"/>
                </a:spcAft>
                <a:buClrTx/>
                <a:buSzTx/>
                <a:buFontTx/>
                <a:buNone/>
              </a:pPr>
              <a:endParaRPr lang="fi-FI" sz="1800" b="0" cap="none" dirty="0">
                <a:solidFill>
                  <a:sysClr val="windowText" lastClr="000000"/>
                </a:solidFill>
                <a:ea typeface="Calibri"/>
                <a:cs typeface="Times New Roman"/>
              </a:endParaRPr>
            </a:p>
          </p:txBody>
        </p:sp>
        <p:sp>
          <p:nvSpPr>
            <p:cNvPr id="11" name="Tekstiruutu 1"/>
            <p:cNvSpPr txBox="1">
              <a:spLocks/>
            </p:cNvSpPr>
            <p:nvPr/>
          </p:nvSpPr>
          <p:spPr bwMode="auto">
            <a:xfrm>
              <a:off x="635903" y="4932040"/>
              <a:ext cx="1067187" cy="288032"/>
            </a:xfrm>
            <a:prstGeom prst="rect">
              <a:avLst/>
            </a:prstGeom>
            <a:solidFill>
              <a:srgbClr val="8064A2">
                <a:lumMod val="20000"/>
                <a:lumOff val="80000"/>
              </a:srgbClr>
            </a:solidFill>
            <a:ln w="25400" cap="flat" cmpd="sng" algn="ctr">
              <a:solidFill>
                <a:srgbClr val="4BACC6"/>
              </a:solidFill>
              <a:prstDash val="solid"/>
              <a:miter lim="800000"/>
              <a:headEnd/>
              <a:tailEn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342900" indent="-342900" algn="l" rtl="0" eaLnBrk="0" fontAlgn="base" hangingPunct="0">
                <a:lnSpc>
                  <a:spcPts val="3500"/>
                </a:lnSpc>
                <a:spcBef>
                  <a:spcPct val="0"/>
                </a:spcBef>
                <a:spcAft>
                  <a:spcPct val="0"/>
                </a:spcAft>
                <a:buClr>
                  <a:schemeClr val="bg1"/>
                </a:buClr>
                <a:buSzPct val="25000"/>
                <a:buFont typeface="Arial" pitchFamily="34" charset="0"/>
                <a:defRPr sz="2200" b="1" cap="all">
                  <a:solidFill>
                    <a:srgbClr val="818183"/>
                  </a:solidFill>
                  <a:latin typeface="+mn-lt"/>
                  <a:ea typeface="+mn-ea"/>
                  <a:cs typeface="+mn-cs"/>
                </a:defRPr>
              </a:lvl1pPr>
              <a:lvl2pPr marL="266700" indent="-266700" algn="l" rtl="0" eaLnBrk="0" fontAlgn="base" hangingPunct="0">
                <a:lnSpc>
                  <a:spcPts val="3500"/>
                </a:lnSpc>
                <a:spcBef>
                  <a:spcPct val="0"/>
                </a:spcBef>
                <a:spcAft>
                  <a:spcPct val="0"/>
                </a:spcAft>
                <a:buClr>
                  <a:schemeClr val="tx1"/>
                </a:buClr>
                <a:buSzPct val="100000"/>
                <a:buFont typeface="Times" pitchFamily="18" charset="0"/>
                <a:buChar char="•"/>
                <a:defRPr sz="2500">
                  <a:solidFill>
                    <a:schemeClr val="tx1"/>
                  </a:solidFill>
                  <a:latin typeface="+mn-lt"/>
                  <a:ea typeface="ＭＳ Ｐゴシック" pitchFamily="-12" charset="-128"/>
                  <a:cs typeface="ＭＳ Ｐゴシック"/>
                </a:defRPr>
              </a:lvl2pPr>
              <a:lvl3pPr marL="541338" indent="-280988" algn="l" rtl="0" eaLnBrk="0" fontAlgn="base" hangingPunct="0">
                <a:lnSpc>
                  <a:spcPts val="3500"/>
                </a:lnSpc>
                <a:spcBef>
                  <a:spcPct val="0"/>
                </a:spcBef>
                <a:spcAft>
                  <a:spcPct val="0"/>
                </a:spcAft>
                <a:buClr>
                  <a:schemeClr val="tx1"/>
                </a:buClr>
                <a:buSzPct val="100000"/>
                <a:buFont typeface="Times" pitchFamily="18" charset="0"/>
                <a:buChar char="•"/>
                <a:defRPr sz="2500">
                  <a:solidFill>
                    <a:schemeClr val="tx1"/>
                  </a:solidFill>
                  <a:latin typeface="+mn-lt"/>
                  <a:ea typeface="ＭＳ Ｐゴシック" pitchFamily="-12" charset="-128"/>
                  <a:cs typeface="ＭＳ Ｐゴシック"/>
                </a:defRPr>
              </a:lvl3pPr>
              <a:lvl4pPr marL="541338" indent="-280988" algn="l" defTabSz="808038" rtl="0" eaLnBrk="0" fontAlgn="base" hangingPunct="0">
                <a:lnSpc>
                  <a:spcPts val="3500"/>
                </a:lnSpc>
                <a:spcBef>
                  <a:spcPct val="0"/>
                </a:spcBef>
                <a:spcAft>
                  <a:spcPct val="0"/>
                </a:spcAft>
                <a:buClr>
                  <a:schemeClr val="tx1"/>
                </a:buClr>
                <a:buSzPct val="100000"/>
                <a:buFont typeface="Times" pitchFamily="18" charset="0"/>
                <a:buChar char="•"/>
                <a:defRPr sz="2500">
                  <a:solidFill>
                    <a:schemeClr val="tx1"/>
                  </a:solidFill>
                  <a:latin typeface="+mn-lt"/>
                  <a:ea typeface="ＭＳ Ｐゴシック" pitchFamily="-12" charset="-128"/>
                  <a:cs typeface="ＭＳ Ｐゴシック"/>
                </a:defRPr>
              </a:lvl4pPr>
              <a:lvl5pPr marL="541338" indent="-280988" algn="l" rtl="0" eaLnBrk="0" fontAlgn="base" hangingPunct="0">
                <a:lnSpc>
                  <a:spcPts val="3500"/>
                </a:lnSpc>
                <a:spcBef>
                  <a:spcPct val="0"/>
                </a:spcBef>
                <a:spcAft>
                  <a:spcPct val="0"/>
                </a:spcAft>
                <a:buClr>
                  <a:schemeClr val="tx1"/>
                </a:buClr>
                <a:buSzPct val="100000"/>
                <a:buFont typeface="Times" pitchFamily="18" charset="0"/>
                <a:buChar char="•"/>
                <a:defRPr sz="2500">
                  <a:solidFill>
                    <a:schemeClr val="tx1"/>
                  </a:solidFill>
                  <a:latin typeface="+mn-lt"/>
                  <a:ea typeface="ＭＳ Ｐゴシック" pitchFamily="-12" charset="-128"/>
                  <a:cs typeface="ＭＳ Ｐゴシック"/>
                </a:defRPr>
              </a:lvl5pPr>
              <a:lvl6pPr marL="2171700" indent="-195263" algn="l" rtl="0" eaLnBrk="1" fontAlgn="base" hangingPunct="1">
                <a:lnSpc>
                  <a:spcPts val="3600"/>
                </a:lnSpc>
                <a:spcBef>
                  <a:spcPct val="0"/>
                </a:spcBef>
                <a:spcAft>
                  <a:spcPct val="0"/>
                </a:spcAft>
                <a:buClr>
                  <a:schemeClr val="tx1"/>
                </a:buClr>
                <a:buSzPct val="125000"/>
                <a:buFont typeface="Times" pitchFamily="-12" charset="0"/>
                <a:buChar char="•"/>
                <a:defRPr sz="2100">
                  <a:solidFill>
                    <a:schemeClr val="tx1"/>
                  </a:solidFill>
                  <a:latin typeface="+mn-lt"/>
                  <a:ea typeface="ＭＳ Ｐゴシック" pitchFamily="-12" charset="-128"/>
                </a:defRPr>
              </a:lvl6pPr>
              <a:lvl7pPr marL="2628900" indent="-195263" algn="l" rtl="0" eaLnBrk="1" fontAlgn="base" hangingPunct="1">
                <a:lnSpc>
                  <a:spcPts val="3600"/>
                </a:lnSpc>
                <a:spcBef>
                  <a:spcPct val="0"/>
                </a:spcBef>
                <a:spcAft>
                  <a:spcPct val="0"/>
                </a:spcAft>
                <a:buClr>
                  <a:schemeClr val="tx1"/>
                </a:buClr>
                <a:buSzPct val="125000"/>
                <a:buFont typeface="Times" pitchFamily="-12" charset="0"/>
                <a:buChar char="•"/>
                <a:defRPr sz="2100">
                  <a:solidFill>
                    <a:schemeClr val="tx1"/>
                  </a:solidFill>
                  <a:latin typeface="+mn-lt"/>
                  <a:ea typeface="ＭＳ Ｐゴシック" pitchFamily="-12" charset="-128"/>
                </a:defRPr>
              </a:lvl7pPr>
              <a:lvl8pPr marL="3086100" indent="-195263" algn="l" rtl="0" eaLnBrk="1" fontAlgn="base" hangingPunct="1">
                <a:lnSpc>
                  <a:spcPts val="3600"/>
                </a:lnSpc>
                <a:spcBef>
                  <a:spcPct val="0"/>
                </a:spcBef>
                <a:spcAft>
                  <a:spcPct val="0"/>
                </a:spcAft>
                <a:buClr>
                  <a:schemeClr val="tx1"/>
                </a:buClr>
                <a:buSzPct val="125000"/>
                <a:buFont typeface="Times" pitchFamily="-12" charset="0"/>
                <a:buChar char="•"/>
                <a:defRPr sz="2100">
                  <a:solidFill>
                    <a:schemeClr val="tx1"/>
                  </a:solidFill>
                  <a:latin typeface="+mn-lt"/>
                  <a:ea typeface="ＭＳ Ｐゴシック" pitchFamily="-12" charset="-128"/>
                </a:defRPr>
              </a:lvl8pPr>
              <a:lvl9pPr marL="3543300" indent="-195263" algn="l" rtl="0" eaLnBrk="1" fontAlgn="base" hangingPunct="1">
                <a:lnSpc>
                  <a:spcPts val="3600"/>
                </a:lnSpc>
                <a:spcBef>
                  <a:spcPct val="0"/>
                </a:spcBef>
                <a:spcAft>
                  <a:spcPct val="0"/>
                </a:spcAft>
                <a:buClr>
                  <a:schemeClr val="tx1"/>
                </a:buClr>
                <a:buSzPct val="125000"/>
                <a:buFont typeface="Times" pitchFamily="-12" charset="0"/>
                <a:buChar char="•"/>
                <a:defRPr sz="2100">
                  <a:solidFill>
                    <a:schemeClr val="tx1"/>
                  </a:solidFill>
                  <a:latin typeface="+mn-lt"/>
                  <a:ea typeface="ＭＳ Ｐゴシック" pitchFamily="-12" charset="-128"/>
                </a:defRPr>
              </a:lvl9pPr>
            </a:lstStyle>
            <a:p>
              <a:pPr marL="0" indent="0" algn="ctr" eaLnBrk="1" fontAlgn="auto" hangingPunct="1">
                <a:lnSpc>
                  <a:spcPct val="100000"/>
                </a:lnSpc>
                <a:spcBef>
                  <a:spcPts val="0"/>
                </a:spcBef>
                <a:spcAft>
                  <a:spcPts val="0"/>
                </a:spcAft>
                <a:buClrTx/>
                <a:buSzTx/>
                <a:buFontTx/>
                <a:buNone/>
              </a:pPr>
              <a:r>
                <a:rPr lang="fi-FI" sz="1800" cap="none" dirty="0" err="1" smtClean="0">
                  <a:solidFill>
                    <a:sysClr val="windowText" lastClr="000000"/>
                  </a:solidFill>
                  <a:ea typeface="Calibri"/>
                  <a:cs typeface="Times New Roman"/>
                </a:rPr>
                <a:t>OTKES-survey</a:t>
              </a:r>
              <a:r>
                <a:rPr lang="fi-FI" sz="1800" cap="none" dirty="0" smtClean="0">
                  <a:solidFill>
                    <a:sysClr val="windowText" lastClr="000000"/>
                  </a:solidFill>
                  <a:ea typeface="Calibri"/>
                  <a:cs typeface="Times New Roman"/>
                </a:rPr>
                <a:t> </a:t>
              </a:r>
              <a:r>
                <a:rPr lang="fi-FI" sz="1800" i="1" cap="none" baseline="30000" dirty="0" smtClean="0">
                  <a:solidFill>
                    <a:sysClr val="windowText" lastClr="000000"/>
                  </a:solidFill>
                  <a:ea typeface="Calibri"/>
                  <a:cs typeface="Times New Roman"/>
                </a:rPr>
                <a:t>(*</a:t>
              </a:r>
              <a:endParaRPr lang="fi-FI" sz="1800" b="0" i="1" cap="none" dirty="0">
                <a:solidFill>
                  <a:sysClr val="windowText" lastClr="000000"/>
                </a:solidFill>
                <a:ea typeface="Calibri"/>
                <a:cs typeface="Times New Roman"/>
              </a:endParaRPr>
            </a:p>
          </p:txBody>
        </p:sp>
        <p:sp>
          <p:nvSpPr>
            <p:cNvPr id="12" name="Tekstiruutu 3"/>
            <p:cNvSpPr txBox="1">
              <a:spLocks/>
            </p:cNvSpPr>
            <p:nvPr/>
          </p:nvSpPr>
          <p:spPr>
            <a:xfrm>
              <a:off x="2384349" y="4014660"/>
              <a:ext cx="3082899" cy="485332"/>
            </a:xfrm>
            <a:prstGeom prst="rect">
              <a:avLst/>
            </a:prstGeom>
            <a:solidFill>
              <a:srgbClr val="4BACC6">
                <a:lumMod val="20000"/>
                <a:lumOff val="80000"/>
              </a:srgbClr>
            </a:solidFill>
            <a:ln w="25400" cap="flat" cmpd="sng" algn="ctr">
              <a:solidFill>
                <a:srgbClr val="4BACC6"/>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i-FI" sz="1800" dirty="0" smtClean="0">
                  <a:cs typeface="Times New Roman" pitchFamily="18" charset="0"/>
                </a:rPr>
                <a:t>2. </a:t>
              </a:r>
              <a:r>
                <a:rPr lang="fi-FI" sz="1800" dirty="0" err="1" smtClean="0">
                  <a:cs typeface="Times New Roman" pitchFamily="18" charset="0"/>
                </a:rPr>
                <a:t>What</a:t>
              </a:r>
              <a:r>
                <a:rPr lang="fi-FI" sz="1800" dirty="0" smtClean="0">
                  <a:cs typeface="Times New Roman" pitchFamily="18" charset="0"/>
                </a:rPr>
                <a:t> </a:t>
              </a:r>
              <a:r>
                <a:rPr lang="fi-FI" sz="1800" dirty="0" err="1" smtClean="0">
                  <a:cs typeface="Times New Roman" pitchFamily="18" charset="0"/>
                </a:rPr>
                <a:t>should</a:t>
              </a:r>
              <a:r>
                <a:rPr lang="fi-FI" sz="1800" dirty="0" smtClean="0">
                  <a:cs typeface="Times New Roman" pitchFamily="18" charset="0"/>
                </a:rPr>
                <a:t> </a:t>
              </a:r>
              <a:r>
                <a:rPr lang="fi-FI" sz="1800" dirty="0" err="1" smtClean="0">
                  <a:cs typeface="Times New Roman" pitchFamily="18" charset="0"/>
                </a:rPr>
                <a:t>we</a:t>
              </a:r>
              <a:r>
                <a:rPr lang="fi-FI" sz="1800" dirty="0" smtClean="0">
                  <a:cs typeface="Times New Roman" pitchFamily="18" charset="0"/>
                </a:rPr>
                <a:t> </a:t>
              </a:r>
              <a:r>
                <a:rPr lang="fi-FI" sz="1800" dirty="0" err="1" smtClean="0">
                  <a:cs typeface="Times New Roman" pitchFamily="18" charset="0"/>
                </a:rPr>
                <a:t>learn</a:t>
              </a:r>
              <a:r>
                <a:rPr lang="fi-FI" sz="1800" dirty="0" smtClean="0">
                  <a:cs typeface="Times New Roman" pitchFamily="18" charset="0"/>
                </a:rPr>
                <a:t> in </a:t>
              </a:r>
              <a:r>
                <a:rPr lang="fi-FI" sz="1800" dirty="0" err="1" smtClean="0">
                  <a:cs typeface="Times New Roman" pitchFamily="18" charset="0"/>
                </a:rPr>
                <a:t>Seveso-AI</a:t>
              </a:r>
              <a:r>
                <a:rPr lang="fi-FI" sz="1800" dirty="0" smtClean="0">
                  <a:cs typeface="Times New Roman" pitchFamily="18" charset="0"/>
                </a:rPr>
                <a:t> </a:t>
              </a:r>
              <a:r>
                <a:rPr lang="fi-FI" sz="1800" dirty="0" err="1" smtClean="0">
                  <a:cs typeface="Times New Roman" pitchFamily="18" charset="0"/>
                </a:rPr>
                <a:t>from</a:t>
              </a:r>
              <a:r>
                <a:rPr lang="fi-FI" sz="1800" dirty="0" smtClean="0">
                  <a:cs typeface="Times New Roman" pitchFamily="18" charset="0"/>
                </a:rPr>
                <a:t> the </a:t>
              </a:r>
              <a:r>
                <a:rPr lang="fi-FI" sz="1800" dirty="0" err="1" smtClean="0">
                  <a:cs typeface="Times New Roman" pitchFamily="18" charset="0"/>
                </a:rPr>
                <a:t>other</a:t>
              </a:r>
              <a:r>
                <a:rPr lang="fi-FI" sz="1800" dirty="0" smtClean="0">
                  <a:cs typeface="Times New Roman" pitchFamily="18" charset="0"/>
                </a:rPr>
                <a:t> </a:t>
              </a:r>
              <a:r>
                <a:rPr lang="fi-FI" sz="1800" dirty="0" err="1" smtClean="0">
                  <a:cs typeface="Times New Roman" pitchFamily="18" charset="0"/>
                </a:rPr>
                <a:t>organisations</a:t>
              </a:r>
              <a:r>
                <a:rPr lang="fi-FI" sz="1800" dirty="0" smtClean="0">
                  <a:cs typeface="Times New Roman" pitchFamily="18" charset="0"/>
                </a:rPr>
                <a:t> </a:t>
              </a:r>
              <a:r>
                <a:rPr lang="fi-FI" sz="1800" dirty="0" err="1" smtClean="0">
                  <a:cs typeface="Times New Roman" pitchFamily="18" charset="0"/>
                </a:rPr>
                <a:t>investigating</a:t>
              </a:r>
              <a:r>
                <a:rPr lang="fi-FI" sz="1800" dirty="0" smtClean="0">
                  <a:cs typeface="Times New Roman" pitchFamily="18" charset="0"/>
                </a:rPr>
                <a:t> </a:t>
              </a:r>
              <a:r>
                <a:rPr lang="fi-FI" sz="1800" dirty="0" err="1" smtClean="0">
                  <a:cs typeface="Times New Roman" pitchFamily="18" charset="0"/>
                </a:rPr>
                <a:t>accidents</a:t>
              </a:r>
              <a:r>
                <a:rPr lang="fi-FI" sz="1800" dirty="0" smtClean="0">
                  <a:cs typeface="Times New Roman" pitchFamily="18" charset="0"/>
                </a:rPr>
                <a:t>?</a:t>
              </a:r>
              <a:endParaRPr lang="fi-FI" sz="1800" dirty="0">
                <a:cs typeface="Times New Roman" pitchFamily="18" charset="0"/>
              </a:endParaRPr>
            </a:p>
          </p:txBody>
        </p:sp>
        <p:sp>
          <p:nvSpPr>
            <p:cNvPr id="13" name="Tekstiruutu 3"/>
            <p:cNvSpPr txBox="1">
              <a:spLocks/>
            </p:cNvSpPr>
            <p:nvPr/>
          </p:nvSpPr>
          <p:spPr>
            <a:xfrm>
              <a:off x="2384348" y="4613420"/>
              <a:ext cx="3082900" cy="327928"/>
            </a:xfrm>
            <a:prstGeom prst="rect">
              <a:avLst/>
            </a:prstGeom>
            <a:solidFill>
              <a:srgbClr val="4BACC6">
                <a:lumMod val="20000"/>
                <a:lumOff val="80000"/>
              </a:srgbClr>
            </a:solidFill>
            <a:ln w="25400" cap="flat" cmpd="sng" algn="ctr">
              <a:solidFill>
                <a:srgbClr val="4BACC6"/>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i-FI" sz="1800" dirty="0" smtClean="0">
                  <a:cs typeface="Times New Roman" pitchFamily="18" charset="0"/>
                </a:rPr>
                <a:t>3. How </a:t>
              </a:r>
              <a:r>
                <a:rPr lang="fi-FI" sz="1800" dirty="0" err="1" smtClean="0">
                  <a:cs typeface="Times New Roman" pitchFamily="18" charset="0"/>
                </a:rPr>
                <a:t>are</a:t>
              </a:r>
              <a:r>
                <a:rPr lang="fi-FI" sz="1800" dirty="0" smtClean="0">
                  <a:cs typeface="Times New Roman" pitchFamily="18" charset="0"/>
                </a:rPr>
                <a:t> AI </a:t>
              </a:r>
              <a:r>
                <a:rPr lang="fi-FI" sz="1800" dirty="0" err="1" smtClean="0">
                  <a:cs typeface="Times New Roman" pitchFamily="18" charset="0"/>
                </a:rPr>
                <a:t>methods</a:t>
              </a:r>
              <a:r>
                <a:rPr lang="fi-FI" sz="1800" dirty="0" smtClean="0">
                  <a:cs typeface="Times New Roman" pitchFamily="18" charset="0"/>
                </a:rPr>
                <a:t> </a:t>
              </a:r>
              <a:r>
                <a:rPr lang="fi-FI" sz="1800" dirty="0" err="1" smtClean="0">
                  <a:cs typeface="Times New Roman" pitchFamily="18" charset="0"/>
                </a:rPr>
                <a:t>utilised</a:t>
              </a:r>
              <a:r>
                <a:rPr lang="fi-FI" sz="1800" dirty="0" smtClean="0">
                  <a:cs typeface="Times New Roman" pitchFamily="18" charset="0"/>
                </a:rPr>
                <a:t> in AI?</a:t>
              </a:r>
              <a:endParaRPr lang="fi-FI" sz="1800" dirty="0">
                <a:cs typeface="Times New Roman" pitchFamily="18" charset="0"/>
              </a:endParaRPr>
            </a:p>
          </p:txBody>
        </p:sp>
        <p:sp>
          <p:nvSpPr>
            <p:cNvPr id="14" name="Tekstiruutu 3"/>
            <p:cNvSpPr txBox="1">
              <a:spLocks/>
            </p:cNvSpPr>
            <p:nvPr/>
          </p:nvSpPr>
          <p:spPr>
            <a:xfrm>
              <a:off x="2384628" y="6153596"/>
              <a:ext cx="3082620" cy="443607"/>
            </a:xfrm>
            <a:prstGeom prst="rect">
              <a:avLst/>
            </a:prstGeom>
            <a:solidFill>
              <a:srgbClr val="4BACC6">
                <a:lumMod val="20000"/>
                <a:lumOff val="80000"/>
              </a:srgbClr>
            </a:solidFill>
            <a:ln w="25400" cap="flat" cmpd="sng" algn="ctr">
              <a:solidFill>
                <a:srgbClr val="4BACC6"/>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i-FI" sz="1800" dirty="0">
                  <a:cs typeface="Times New Roman" pitchFamily="18" charset="0"/>
                </a:rPr>
                <a:t>6</a:t>
              </a:r>
              <a:r>
                <a:rPr lang="fi-FI" sz="1800" dirty="0" smtClean="0">
                  <a:cs typeface="Times New Roman" pitchFamily="18" charset="0"/>
                </a:rPr>
                <a:t>. With </a:t>
              </a:r>
              <a:r>
                <a:rPr lang="fi-FI" sz="1800" dirty="0" err="1" smtClean="0">
                  <a:cs typeface="Times New Roman" pitchFamily="18" charset="0"/>
                </a:rPr>
                <a:t>which</a:t>
              </a:r>
              <a:r>
                <a:rPr lang="fi-FI" sz="1800" dirty="0" smtClean="0">
                  <a:cs typeface="Times New Roman" pitchFamily="18" charset="0"/>
                </a:rPr>
                <a:t> </a:t>
              </a:r>
              <a:r>
                <a:rPr lang="fi-FI" sz="1800" dirty="0" err="1" smtClean="0">
                  <a:cs typeface="Times New Roman" pitchFamily="18" charset="0"/>
                </a:rPr>
                <a:t>methods</a:t>
              </a:r>
              <a:r>
                <a:rPr lang="fi-FI" sz="1800" dirty="0" smtClean="0">
                  <a:cs typeface="Times New Roman" pitchFamily="18" charset="0"/>
                </a:rPr>
                <a:t> </a:t>
              </a:r>
              <a:r>
                <a:rPr lang="fi-FI" sz="1800" dirty="0" err="1" smtClean="0">
                  <a:cs typeface="Times New Roman" pitchFamily="18" charset="0"/>
                </a:rPr>
                <a:t>can</a:t>
              </a:r>
              <a:r>
                <a:rPr lang="fi-FI" sz="1800" dirty="0" smtClean="0">
                  <a:cs typeface="Times New Roman" pitchFamily="18" charset="0"/>
                </a:rPr>
                <a:t> </a:t>
              </a:r>
              <a:r>
                <a:rPr lang="fi-FI" sz="1800" dirty="0" err="1" smtClean="0">
                  <a:cs typeface="Times New Roman" pitchFamily="18" charset="0"/>
                </a:rPr>
                <a:t>be</a:t>
              </a:r>
              <a:r>
                <a:rPr lang="fi-FI" sz="1800" dirty="0" smtClean="0">
                  <a:cs typeface="Times New Roman" pitchFamily="18" charset="0"/>
                </a:rPr>
                <a:t> </a:t>
              </a:r>
              <a:r>
                <a:rPr lang="fi-FI" sz="1800" dirty="0" err="1" smtClean="0">
                  <a:cs typeface="Times New Roman" pitchFamily="18" charset="0"/>
                </a:rPr>
                <a:t>analysed</a:t>
              </a:r>
              <a:r>
                <a:rPr lang="fi-FI" sz="1800" dirty="0" smtClean="0">
                  <a:cs typeface="Times New Roman" pitchFamily="18" charset="0"/>
                </a:rPr>
                <a:t> </a:t>
              </a:r>
              <a:r>
                <a:rPr lang="fi-FI" sz="1800" dirty="0" err="1" smtClean="0">
                  <a:cs typeface="Times New Roman" pitchFamily="18" charset="0"/>
                </a:rPr>
                <a:t>also</a:t>
              </a:r>
              <a:r>
                <a:rPr lang="fi-FI" sz="1800" dirty="0" smtClean="0">
                  <a:cs typeface="Times New Roman" pitchFamily="18" charset="0"/>
                </a:rPr>
                <a:t> </a:t>
              </a:r>
              <a:r>
                <a:rPr lang="fi-FI" sz="1800" dirty="0" err="1" smtClean="0">
                  <a:cs typeface="Times New Roman" pitchFamily="18" charset="0"/>
                </a:rPr>
                <a:t>positive</a:t>
              </a:r>
              <a:r>
                <a:rPr lang="fi-FI" sz="1800" dirty="0" smtClean="0">
                  <a:cs typeface="Times New Roman" pitchFamily="18" charset="0"/>
                </a:rPr>
                <a:t> </a:t>
              </a:r>
              <a:r>
                <a:rPr lang="fi-FI" sz="1800" dirty="0" err="1" smtClean="0">
                  <a:cs typeface="Times New Roman" pitchFamily="18" charset="0"/>
                </a:rPr>
                <a:t>happenings</a:t>
              </a:r>
              <a:r>
                <a:rPr lang="fi-FI" sz="1800" dirty="0" smtClean="0">
                  <a:cs typeface="Times New Roman" pitchFamily="18" charset="0"/>
                </a:rPr>
                <a:t>?</a:t>
              </a:r>
              <a:endParaRPr lang="fi-FI" sz="1800" dirty="0">
                <a:cs typeface="Times New Roman" pitchFamily="18" charset="0"/>
              </a:endParaRPr>
            </a:p>
          </p:txBody>
        </p:sp>
        <p:sp>
          <p:nvSpPr>
            <p:cNvPr id="15" name="Tekstiruutu 3"/>
            <p:cNvSpPr txBox="1">
              <a:spLocks/>
            </p:cNvSpPr>
            <p:nvPr/>
          </p:nvSpPr>
          <p:spPr>
            <a:xfrm>
              <a:off x="2384348" y="5076056"/>
              <a:ext cx="3082900" cy="432048"/>
            </a:xfrm>
            <a:prstGeom prst="rect">
              <a:avLst/>
            </a:prstGeom>
            <a:solidFill>
              <a:srgbClr val="4BACC6">
                <a:lumMod val="20000"/>
                <a:lumOff val="80000"/>
              </a:srgbClr>
            </a:solidFill>
            <a:ln w="25400" cap="flat" cmpd="sng" algn="ctr">
              <a:solidFill>
                <a:srgbClr val="4BACC6"/>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i-FI" sz="1800" dirty="0" smtClean="0">
                  <a:cs typeface="Times New Roman" pitchFamily="18" charset="0"/>
                </a:rPr>
                <a:t>4. </a:t>
              </a:r>
              <a:r>
                <a:rPr lang="fi-FI" sz="1800" dirty="0" err="1" smtClean="0">
                  <a:cs typeface="Times New Roman" pitchFamily="18" charset="0"/>
                </a:rPr>
                <a:t>Which</a:t>
              </a:r>
              <a:r>
                <a:rPr lang="fi-FI" sz="1800" dirty="0" smtClean="0">
                  <a:cs typeface="Times New Roman" pitchFamily="18" charset="0"/>
                </a:rPr>
                <a:t> AI </a:t>
              </a:r>
              <a:r>
                <a:rPr lang="fi-FI" sz="1800" dirty="0" err="1" smtClean="0">
                  <a:cs typeface="Times New Roman" pitchFamily="18" charset="0"/>
                </a:rPr>
                <a:t>methods</a:t>
              </a:r>
              <a:r>
                <a:rPr lang="fi-FI" sz="1800" dirty="0" smtClean="0">
                  <a:cs typeface="Times New Roman" pitchFamily="18" charset="0"/>
                </a:rPr>
                <a:t> </a:t>
              </a:r>
              <a:r>
                <a:rPr lang="fi-FI" sz="1800" dirty="0" err="1" smtClean="0">
                  <a:cs typeface="Times New Roman" pitchFamily="18" charset="0"/>
                </a:rPr>
                <a:t>are</a:t>
              </a:r>
              <a:r>
                <a:rPr lang="fi-FI" sz="1800" dirty="0" smtClean="0">
                  <a:cs typeface="Times New Roman" pitchFamily="18" charset="0"/>
                </a:rPr>
                <a:t> </a:t>
              </a:r>
              <a:r>
                <a:rPr lang="fi-FI" sz="1800" dirty="0" err="1" smtClean="0">
                  <a:cs typeface="Times New Roman" pitchFamily="18" charset="0"/>
                </a:rPr>
                <a:t>used</a:t>
              </a:r>
              <a:r>
                <a:rPr lang="fi-FI" sz="1800" dirty="0" smtClean="0">
                  <a:cs typeface="Times New Roman" pitchFamily="18" charset="0"/>
                </a:rPr>
                <a:t> and </a:t>
              </a:r>
              <a:r>
                <a:rPr lang="fi-FI" sz="1800" dirty="0" err="1" smtClean="0">
                  <a:cs typeface="Times New Roman" pitchFamily="18" charset="0"/>
                </a:rPr>
                <a:t>which</a:t>
              </a:r>
              <a:r>
                <a:rPr lang="fi-FI" sz="1800" dirty="0" smtClean="0">
                  <a:cs typeface="Times New Roman" pitchFamily="18" charset="0"/>
                </a:rPr>
                <a:t> of </a:t>
              </a:r>
              <a:r>
                <a:rPr lang="fi-FI" sz="1800" dirty="0" err="1" smtClean="0">
                  <a:cs typeface="Times New Roman" pitchFamily="18" charset="0"/>
                </a:rPr>
                <a:t>those</a:t>
              </a:r>
              <a:r>
                <a:rPr lang="fi-FI" sz="1800" dirty="0" smtClean="0">
                  <a:cs typeface="Times New Roman" pitchFamily="18" charset="0"/>
                </a:rPr>
                <a:t> </a:t>
              </a:r>
              <a:r>
                <a:rPr lang="fi-FI" sz="1800" dirty="0" err="1" smtClean="0">
                  <a:cs typeface="Times New Roman" pitchFamily="18" charset="0"/>
                </a:rPr>
                <a:t>are</a:t>
              </a:r>
              <a:r>
                <a:rPr lang="fi-FI" sz="1800" dirty="0" smtClean="0">
                  <a:cs typeface="Times New Roman" pitchFamily="18" charset="0"/>
                </a:rPr>
                <a:t> </a:t>
              </a:r>
              <a:r>
                <a:rPr lang="fi-FI" sz="1800" dirty="0" err="1" smtClean="0">
                  <a:cs typeface="Times New Roman" pitchFamily="18" charset="0"/>
                </a:rPr>
                <a:t>suitable</a:t>
              </a:r>
              <a:r>
                <a:rPr lang="fi-FI" sz="1800" dirty="0" smtClean="0">
                  <a:cs typeface="Times New Roman" pitchFamily="18" charset="0"/>
                </a:rPr>
                <a:t> for </a:t>
              </a:r>
              <a:r>
                <a:rPr lang="fi-FI" sz="1800" dirty="0" err="1" smtClean="0">
                  <a:cs typeface="Times New Roman" pitchFamily="18" charset="0"/>
                </a:rPr>
                <a:t>Tukes</a:t>
              </a:r>
              <a:r>
                <a:rPr lang="fi-FI" sz="1800" dirty="0" smtClean="0">
                  <a:cs typeface="Times New Roman" pitchFamily="18" charset="0"/>
                </a:rPr>
                <a:t>?</a:t>
              </a:r>
              <a:endParaRPr lang="fi-FI" sz="1800" dirty="0">
                <a:cs typeface="Times New Roman" pitchFamily="18" charset="0"/>
              </a:endParaRPr>
            </a:p>
          </p:txBody>
        </p:sp>
        <p:sp>
          <p:nvSpPr>
            <p:cNvPr id="16" name="Tekstiruutu 3"/>
            <p:cNvSpPr txBox="1">
              <a:spLocks/>
            </p:cNvSpPr>
            <p:nvPr/>
          </p:nvSpPr>
          <p:spPr>
            <a:xfrm>
              <a:off x="2384348" y="3587222"/>
              <a:ext cx="3082900" cy="315476"/>
            </a:xfrm>
            <a:prstGeom prst="rect">
              <a:avLst/>
            </a:prstGeom>
            <a:solidFill>
              <a:srgbClr val="4BACC6">
                <a:lumMod val="20000"/>
                <a:lumOff val="80000"/>
              </a:srgbClr>
            </a:solidFill>
            <a:ln w="25400" cap="flat" cmpd="sng" algn="ctr">
              <a:solidFill>
                <a:srgbClr val="4BACC6"/>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i-FI" sz="1800" dirty="0" smtClean="0">
                  <a:cs typeface="Times New Roman" pitchFamily="18" charset="0"/>
                </a:rPr>
                <a:t>1. </a:t>
              </a:r>
              <a:r>
                <a:rPr lang="fi-FI" sz="1800" dirty="0" err="1" smtClean="0">
                  <a:cs typeface="Times New Roman" pitchFamily="18" charset="0"/>
                </a:rPr>
                <a:t>Good</a:t>
              </a:r>
              <a:r>
                <a:rPr lang="fi-FI" sz="1800" dirty="0" smtClean="0">
                  <a:cs typeface="Times New Roman" pitchFamily="18" charset="0"/>
                </a:rPr>
                <a:t> </a:t>
              </a:r>
              <a:r>
                <a:rPr lang="fi-FI" sz="1800" dirty="0" err="1" smtClean="0">
                  <a:cs typeface="Times New Roman" pitchFamily="18" charset="0"/>
                </a:rPr>
                <a:t>practices</a:t>
              </a:r>
              <a:r>
                <a:rPr lang="fi-FI" sz="1800" dirty="0" smtClean="0">
                  <a:cs typeface="Times New Roman" pitchFamily="18" charset="0"/>
                </a:rPr>
                <a:t> in </a:t>
              </a:r>
              <a:r>
                <a:rPr lang="fi-FI" sz="1800" dirty="0" err="1" smtClean="0">
                  <a:cs typeface="Times New Roman" pitchFamily="18" charset="0"/>
                </a:rPr>
                <a:t>accident</a:t>
              </a:r>
              <a:r>
                <a:rPr lang="fi-FI" sz="1800" dirty="0" smtClean="0">
                  <a:cs typeface="Times New Roman" pitchFamily="18" charset="0"/>
                </a:rPr>
                <a:t> </a:t>
              </a:r>
              <a:r>
                <a:rPr lang="fi-FI" sz="1800" dirty="0" err="1" smtClean="0">
                  <a:cs typeface="Times New Roman" pitchFamily="18" charset="0"/>
                </a:rPr>
                <a:t>investigation</a:t>
              </a:r>
              <a:r>
                <a:rPr lang="fi-FI" sz="1800" dirty="0" smtClean="0">
                  <a:cs typeface="Times New Roman" pitchFamily="18" charset="0"/>
                </a:rPr>
                <a:t>?</a:t>
              </a:r>
              <a:endParaRPr lang="fi-FI" sz="1800" dirty="0">
                <a:solidFill>
                  <a:sysClr val="windowText" lastClr="000000"/>
                </a:solidFill>
                <a:ea typeface="Calibri"/>
                <a:cs typeface="Times New Roman"/>
              </a:endParaRPr>
            </a:p>
          </p:txBody>
        </p:sp>
        <p:cxnSp>
          <p:nvCxnSpPr>
            <p:cNvPr id="17" name="Suora yhdysviiva 16"/>
            <p:cNvCxnSpPr>
              <a:stCxn id="7" idx="3"/>
              <a:endCxn id="16" idx="1"/>
            </p:cNvCxnSpPr>
            <p:nvPr/>
          </p:nvCxnSpPr>
          <p:spPr>
            <a:xfrm flipV="1">
              <a:off x="1703088" y="3744961"/>
              <a:ext cx="681260" cy="8990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uora yhdysviiva 17"/>
            <p:cNvCxnSpPr>
              <a:stCxn id="7" idx="3"/>
              <a:endCxn id="13" idx="1"/>
            </p:cNvCxnSpPr>
            <p:nvPr/>
          </p:nvCxnSpPr>
          <p:spPr>
            <a:xfrm>
              <a:off x="1703088" y="4644008"/>
              <a:ext cx="681260" cy="13337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uora yhdysviiva 18"/>
            <p:cNvCxnSpPr>
              <a:stCxn id="7" idx="3"/>
              <a:endCxn id="15" idx="1"/>
            </p:cNvCxnSpPr>
            <p:nvPr/>
          </p:nvCxnSpPr>
          <p:spPr>
            <a:xfrm>
              <a:off x="1703088" y="4644008"/>
              <a:ext cx="681260" cy="648072"/>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uora yhdysviiva 19"/>
            <p:cNvCxnSpPr>
              <a:stCxn id="11" idx="3"/>
              <a:endCxn id="12" idx="1"/>
            </p:cNvCxnSpPr>
            <p:nvPr/>
          </p:nvCxnSpPr>
          <p:spPr>
            <a:xfrm flipV="1">
              <a:off x="1703090" y="4257326"/>
              <a:ext cx="681259" cy="8187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uora yhdysviiva 20"/>
            <p:cNvCxnSpPr>
              <a:stCxn id="11" idx="3"/>
              <a:endCxn id="15" idx="1"/>
            </p:cNvCxnSpPr>
            <p:nvPr/>
          </p:nvCxnSpPr>
          <p:spPr>
            <a:xfrm>
              <a:off x="1703090" y="5076056"/>
              <a:ext cx="681258"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uora yhdysviiva 21"/>
            <p:cNvCxnSpPr>
              <a:stCxn id="11" idx="3"/>
              <a:endCxn id="13" idx="1"/>
            </p:cNvCxnSpPr>
            <p:nvPr/>
          </p:nvCxnSpPr>
          <p:spPr>
            <a:xfrm flipV="1">
              <a:off x="1703090" y="4777384"/>
              <a:ext cx="681258" cy="29867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uora yhdysviiva 22"/>
            <p:cNvCxnSpPr>
              <a:stCxn id="11" idx="3"/>
              <a:endCxn id="16" idx="1"/>
            </p:cNvCxnSpPr>
            <p:nvPr/>
          </p:nvCxnSpPr>
          <p:spPr>
            <a:xfrm flipV="1">
              <a:off x="1703090" y="3744961"/>
              <a:ext cx="681258" cy="1331095"/>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4" name="Suora yhdysviiva 23"/>
            <p:cNvCxnSpPr>
              <a:stCxn id="10" idx="3"/>
              <a:endCxn id="12" idx="1"/>
            </p:cNvCxnSpPr>
            <p:nvPr/>
          </p:nvCxnSpPr>
          <p:spPr>
            <a:xfrm flipV="1">
              <a:off x="1703089" y="4257326"/>
              <a:ext cx="681260" cy="13107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uora yhdysviiva 24"/>
            <p:cNvCxnSpPr>
              <a:stCxn id="10" idx="3"/>
              <a:endCxn id="16" idx="1"/>
            </p:cNvCxnSpPr>
            <p:nvPr/>
          </p:nvCxnSpPr>
          <p:spPr>
            <a:xfrm flipV="1">
              <a:off x="1703089" y="3744960"/>
              <a:ext cx="681259" cy="1823153"/>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6" name="Suora yhdysviiva 25"/>
            <p:cNvCxnSpPr>
              <a:stCxn id="10" idx="3"/>
              <a:endCxn id="15" idx="1"/>
            </p:cNvCxnSpPr>
            <p:nvPr/>
          </p:nvCxnSpPr>
          <p:spPr>
            <a:xfrm flipV="1">
              <a:off x="1703089" y="5292080"/>
              <a:ext cx="681259" cy="276033"/>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uora yhdysviiva 26"/>
            <p:cNvCxnSpPr>
              <a:stCxn id="10" idx="3"/>
              <a:endCxn id="13" idx="1"/>
            </p:cNvCxnSpPr>
            <p:nvPr/>
          </p:nvCxnSpPr>
          <p:spPr>
            <a:xfrm flipV="1">
              <a:off x="1703089" y="4777384"/>
              <a:ext cx="681259" cy="790729"/>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uora yhdysviiva 27"/>
            <p:cNvCxnSpPr>
              <a:stCxn id="9" idx="3"/>
              <a:endCxn id="15" idx="1"/>
            </p:cNvCxnSpPr>
            <p:nvPr/>
          </p:nvCxnSpPr>
          <p:spPr>
            <a:xfrm flipV="1">
              <a:off x="1707268" y="5292080"/>
              <a:ext cx="677080" cy="838815"/>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uora yhdysviiva 28"/>
            <p:cNvCxnSpPr>
              <a:stCxn id="9" idx="3"/>
              <a:endCxn id="14" idx="1"/>
            </p:cNvCxnSpPr>
            <p:nvPr/>
          </p:nvCxnSpPr>
          <p:spPr>
            <a:xfrm>
              <a:off x="1707268" y="6130896"/>
              <a:ext cx="677360" cy="244504"/>
            </a:xfrm>
            <a:prstGeom prst="line">
              <a:avLst/>
            </a:prstGeom>
          </p:spPr>
          <p:style>
            <a:lnRef idx="1">
              <a:schemeClr val="accent1"/>
            </a:lnRef>
            <a:fillRef idx="0">
              <a:schemeClr val="accent1"/>
            </a:fillRef>
            <a:effectRef idx="0">
              <a:schemeClr val="accent1"/>
            </a:effectRef>
            <a:fontRef idx="minor">
              <a:schemeClr val="tx1"/>
            </a:fontRef>
          </p:style>
        </p:cxnSp>
        <p:sp>
          <p:nvSpPr>
            <p:cNvPr id="30" name="Tekstiruutu 3"/>
            <p:cNvSpPr txBox="1">
              <a:spLocks/>
            </p:cNvSpPr>
            <p:nvPr/>
          </p:nvSpPr>
          <p:spPr>
            <a:xfrm>
              <a:off x="2384348" y="5617576"/>
              <a:ext cx="3082900" cy="432048"/>
            </a:xfrm>
            <a:prstGeom prst="rect">
              <a:avLst/>
            </a:prstGeom>
            <a:solidFill>
              <a:srgbClr val="4BACC6">
                <a:lumMod val="20000"/>
                <a:lumOff val="80000"/>
              </a:srgbClr>
            </a:solidFill>
            <a:ln w="25400" cap="flat" cmpd="sng" algn="ctr">
              <a:solidFill>
                <a:srgbClr val="4BACC6"/>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i-FI" sz="1800" dirty="0">
                  <a:cs typeface="Times New Roman" pitchFamily="18" charset="0"/>
                </a:rPr>
                <a:t>5</a:t>
              </a:r>
              <a:r>
                <a:rPr lang="fi-FI" sz="1800" dirty="0" smtClean="0">
                  <a:cs typeface="Times New Roman" pitchFamily="18" charset="0"/>
                </a:rPr>
                <a:t>. How </a:t>
              </a:r>
              <a:r>
                <a:rPr lang="fi-FI" sz="1800" dirty="0" err="1" smtClean="0">
                  <a:cs typeface="Times New Roman" pitchFamily="18" charset="0"/>
                </a:rPr>
                <a:t>methods</a:t>
              </a:r>
              <a:r>
                <a:rPr lang="fi-FI" sz="1800" dirty="0" smtClean="0">
                  <a:cs typeface="Times New Roman" pitchFamily="18" charset="0"/>
                </a:rPr>
                <a:t> </a:t>
              </a:r>
              <a:r>
                <a:rPr lang="fi-FI" sz="1800" dirty="0" err="1" smtClean="0">
                  <a:cs typeface="Times New Roman" pitchFamily="18" charset="0"/>
                </a:rPr>
                <a:t>can</a:t>
              </a:r>
              <a:r>
                <a:rPr lang="fi-FI" sz="1800" dirty="0" smtClean="0">
                  <a:cs typeface="Times New Roman" pitchFamily="18" charset="0"/>
                </a:rPr>
                <a:t> </a:t>
              </a:r>
              <a:r>
                <a:rPr lang="fi-FI" sz="1800" dirty="0" err="1" smtClean="0">
                  <a:cs typeface="Times New Roman" pitchFamily="18" charset="0"/>
                </a:rPr>
                <a:t>be</a:t>
              </a:r>
              <a:r>
                <a:rPr lang="fi-FI" sz="1800" dirty="0" smtClean="0">
                  <a:cs typeface="Times New Roman" pitchFamily="18" charset="0"/>
                </a:rPr>
                <a:t> </a:t>
              </a:r>
              <a:r>
                <a:rPr lang="fi-FI" sz="1800" dirty="0" err="1" smtClean="0">
                  <a:cs typeface="Times New Roman" pitchFamily="18" charset="0"/>
                </a:rPr>
                <a:t>utilised</a:t>
              </a:r>
              <a:r>
                <a:rPr lang="fi-FI" sz="1800" dirty="0" smtClean="0">
                  <a:cs typeface="Times New Roman" pitchFamily="18" charset="0"/>
                </a:rPr>
                <a:t> in </a:t>
              </a:r>
              <a:r>
                <a:rPr lang="fi-FI" sz="1800" dirty="0" err="1" smtClean="0">
                  <a:cs typeface="Times New Roman" pitchFamily="18" charset="0"/>
                </a:rPr>
                <a:t>different</a:t>
              </a:r>
              <a:r>
                <a:rPr lang="fi-FI" sz="1800" dirty="0" smtClean="0">
                  <a:cs typeface="Times New Roman" pitchFamily="18" charset="0"/>
                </a:rPr>
                <a:t> </a:t>
              </a:r>
              <a:r>
                <a:rPr lang="fi-FI" sz="1800" dirty="0" err="1" smtClean="0">
                  <a:cs typeface="Times New Roman" pitchFamily="18" charset="0"/>
                </a:rPr>
                <a:t>phases</a:t>
              </a:r>
              <a:r>
                <a:rPr lang="fi-FI" sz="1800" dirty="0" smtClean="0">
                  <a:cs typeface="Times New Roman" pitchFamily="18" charset="0"/>
                </a:rPr>
                <a:t> of AI </a:t>
              </a:r>
              <a:r>
                <a:rPr lang="fi-FI" sz="1800" dirty="0" err="1" smtClean="0">
                  <a:cs typeface="Times New Roman" pitchFamily="18" charset="0"/>
                </a:rPr>
                <a:t>process</a:t>
              </a:r>
              <a:r>
                <a:rPr lang="fi-FI" sz="1800" dirty="0" smtClean="0">
                  <a:cs typeface="Times New Roman" pitchFamily="18" charset="0"/>
                </a:rPr>
                <a:t>?</a:t>
              </a:r>
              <a:endParaRPr lang="fi-FI" sz="1800" dirty="0">
                <a:cs typeface="Times New Roman" pitchFamily="18" charset="0"/>
              </a:endParaRPr>
            </a:p>
          </p:txBody>
        </p:sp>
        <p:cxnSp>
          <p:nvCxnSpPr>
            <p:cNvPr id="31" name="Suora yhdysviiva 30"/>
            <p:cNvCxnSpPr>
              <a:stCxn id="9" idx="3"/>
              <a:endCxn id="30" idx="1"/>
            </p:cNvCxnSpPr>
            <p:nvPr/>
          </p:nvCxnSpPr>
          <p:spPr>
            <a:xfrm flipV="1">
              <a:off x="1707268" y="5833601"/>
              <a:ext cx="677080" cy="297295"/>
            </a:xfrm>
            <a:prstGeom prst="line">
              <a:avLst/>
            </a:prstGeom>
          </p:spPr>
          <p:style>
            <a:lnRef idx="1">
              <a:schemeClr val="accent1"/>
            </a:lnRef>
            <a:fillRef idx="0">
              <a:schemeClr val="accent1"/>
            </a:fillRef>
            <a:effectRef idx="0">
              <a:schemeClr val="accent1"/>
            </a:effectRef>
            <a:fontRef idx="minor">
              <a:schemeClr val="tx1"/>
            </a:fontRef>
          </p:style>
        </p:cxnSp>
        <p:sp>
          <p:nvSpPr>
            <p:cNvPr id="32" name="Tekstiruutu 31"/>
            <p:cNvSpPr txBox="1"/>
            <p:nvPr/>
          </p:nvSpPr>
          <p:spPr>
            <a:xfrm>
              <a:off x="637989" y="3146622"/>
              <a:ext cx="1063008" cy="267505"/>
            </a:xfrm>
            <a:prstGeom prst="rect">
              <a:avLst/>
            </a:prstGeom>
            <a:noFill/>
          </p:spPr>
          <p:txBody>
            <a:bodyPr wrap="square" rtlCol="0">
              <a:spAutoFit/>
            </a:bodyPr>
            <a:lstStyle/>
            <a:p>
              <a:r>
                <a:rPr lang="fi-FI" sz="1800" b="1" dirty="0" smtClean="0"/>
                <a:t>Method</a:t>
              </a:r>
              <a:endParaRPr lang="fi-FI" sz="1800" b="1" dirty="0"/>
            </a:p>
          </p:txBody>
        </p:sp>
        <p:sp>
          <p:nvSpPr>
            <p:cNvPr id="33" name="Tekstiruutu 32"/>
            <p:cNvSpPr txBox="1"/>
            <p:nvPr/>
          </p:nvSpPr>
          <p:spPr>
            <a:xfrm>
              <a:off x="2384628" y="3146623"/>
              <a:ext cx="3456662" cy="267505"/>
            </a:xfrm>
            <a:prstGeom prst="rect">
              <a:avLst/>
            </a:prstGeom>
            <a:noFill/>
          </p:spPr>
          <p:txBody>
            <a:bodyPr wrap="square" rtlCol="0">
              <a:spAutoFit/>
            </a:bodyPr>
            <a:lstStyle/>
            <a:p>
              <a:r>
                <a:rPr lang="fi-FI" sz="1800" b="1" dirty="0" err="1" smtClean="0"/>
                <a:t>Research</a:t>
              </a:r>
              <a:r>
                <a:rPr lang="fi-FI" sz="1800" b="1" dirty="0" smtClean="0"/>
                <a:t> </a:t>
              </a:r>
              <a:r>
                <a:rPr lang="fi-FI" sz="1800" b="1" dirty="0" err="1" smtClean="0"/>
                <a:t>question</a:t>
              </a:r>
              <a:endParaRPr lang="fi-FI" sz="1800" b="1" dirty="0"/>
            </a:p>
          </p:txBody>
        </p:sp>
        <p:cxnSp>
          <p:nvCxnSpPr>
            <p:cNvPr id="34" name="Suora yhdysviiva 33"/>
            <p:cNvCxnSpPr>
              <a:stCxn id="8" idx="3"/>
              <a:endCxn id="16" idx="1"/>
            </p:cNvCxnSpPr>
            <p:nvPr/>
          </p:nvCxnSpPr>
          <p:spPr>
            <a:xfrm flipV="1">
              <a:off x="1703087" y="3744961"/>
              <a:ext cx="681261" cy="394991"/>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4" name="Suora yhdysviiva 3"/>
          <p:cNvCxnSpPr/>
          <p:nvPr/>
        </p:nvCxnSpPr>
        <p:spPr bwMode="auto">
          <a:xfrm>
            <a:off x="2977376" y="2544057"/>
            <a:ext cx="6077414" cy="0"/>
          </a:xfrm>
          <a:prstGeom prst="line">
            <a:avLst/>
          </a:prstGeom>
          <a:solidFill>
            <a:schemeClr val="accent1"/>
          </a:solidFill>
          <a:ln w="38100" cap="flat" cmpd="sng" algn="ctr">
            <a:solidFill>
              <a:schemeClr val="accent2"/>
            </a:solidFill>
            <a:prstDash val="sysDash"/>
            <a:round/>
            <a:headEnd type="none" w="med" len="med"/>
            <a:tailEnd type="none" w="med" len="med"/>
          </a:ln>
          <a:effectLst/>
        </p:spPr>
      </p:cxnSp>
      <p:sp>
        <p:nvSpPr>
          <p:cNvPr id="5" name="Tekstiruutu 4"/>
          <p:cNvSpPr txBox="1"/>
          <p:nvPr/>
        </p:nvSpPr>
        <p:spPr>
          <a:xfrm>
            <a:off x="8339255" y="1199707"/>
            <a:ext cx="461665" cy="1279175"/>
          </a:xfrm>
          <a:prstGeom prst="rect">
            <a:avLst/>
          </a:prstGeom>
          <a:noFill/>
        </p:spPr>
        <p:txBody>
          <a:bodyPr vert="vert270" wrap="square" rtlCol="0">
            <a:spAutoFit/>
          </a:bodyPr>
          <a:lstStyle/>
          <a:p>
            <a:pPr algn="ctr"/>
            <a:r>
              <a:rPr lang="en-US" sz="1800" b="1" dirty="0" smtClean="0">
                <a:solidFill>
                  <a:schemeClr val="accent2"/>
                </a:solidFill>
              </a:rPr>
              <a:t>AI process</a:t>
            </a:r>
            <a:endParaRPr lang="en-US" sz="1800" b="1" dirty="0">
              <a:solidFill>
                <a:schemeClr val="accent2"/>
              </a:solidFill>
            </a:endParaRPr>
          </a:p>
        </p:txBody>
      </p:sp>
      <p:sp>
        <p:nvSpPr>
          <p:cNvPr id="51" name="Tekstiruutu 50"/>
          <p:cNvSpPr txBox="1"/>
          <p:nvPr/>
        </p:nvSpPr>
        <p:spPr>
          <a:xfrm>
            <a:off x="8339257" y="2623554"/>
            <a:ext cx="461665" cy="2783786"/>
          </a:xfrm>
          <a:prstGeom prst="rect">
            <a:avLst/>
          </a:prstGeom>
          <a:noFill/>
        </p:spPr>
        <p:txBody>
          <a:bodyPr vert="vert270" wrap="square" rtlCol="0">
            <a:spAutoFit/>
          </a:bodyPr>
          <a:lstStyle/>
          <a:p>
            <a:pPr algn="ctr"/>
            <a:r>
              <a:rPr lang="en-US" sz="1800" b="1" dirty="0" smtClean="0">
                <a:solidFill>
                  <a:schemeClr val="accent2"/>
                </a:solidFill>
              </a:rPr>
              <a:t>AI methods</a:t>
            </a:r>
            <a:endParaRPr lang="en-US" sz="1800" b="1" dirty="0">
              <a:solidFill>
                <a:schemeClr val="accent2"/>
              </a:solidFill>
            </a:endParaRPr>
          </a:p>
        </p:txBody>
      </p:sp>
      <p:sp>
        <p:nvSpPr>
          <p:cNvPr id="50" name="Tekstiruutu 49"/>
          <p:cNvSpPr txBox="1"/>
          <p:nvPr/>
        </p:nvSpPr>
        <p:spPr>
          <a:xfrm>
            <a:off x="274500" y="5512825"/>
            <a:ext cx="8780290" cy="1323439"/>
          </a:xfrm>
          <a:prstGeom prst="rect">
            <a:avLst/>
          </a:prstGeom>
          <a:noFill/>
        </p:spPr>
        <p:txBody>
          <a:bodyPr wrap="square" rtlCol="0">
            <a:spAutoFit/>
          </a:bodyPr>
          <a:lstStyle/>
          <a:p>
            <a:r>
              <a:rPr lang="fi-FI" sz="1600" i="1" baseline="30000" dirty="0" smtClean="0">
                <a:solidFill>
                  <a:sysClr val="windowText" lastClr="000000"/>
                </a:solidFill>
                <a:latin typeface="+mn-lt"/>
                <a:ea typeface="Calibri"/>
                <a:cs typeface="Times New Roman"/>
              </a:rPr>
              <a:t>(* </a:t>
            </a:r>
            <a:r>
              <a:rPr lang="fi-FI" sz="1600" i="1" dirty="0" err="1" smtClean="0">
                <a:solidFill>
                  <a:sysClr val="windowText" lastClr="000000"/>
                </a:solidFill>
                <a:latin typeface="+mn-lt"/>
                <a:ea typeface="Calibri"/>
                <a:cs typeface="Times New Roman"/>
              </a:rPr>
              <a:t>Safety</a:t>
            </a:r>
            <a:r>
              <a:rPr lang="fi-FI" sz="1600" i="1" dirty="0" smtClean="0">
                <a:solidFill>
                  <a:sysClr val="windowText" lastClr="000000"/>
                </a:solidFill>
                <a:latin typeface="+mn-lt"/>
                <a:ea typeface="Calibri"/>
                <a:cs typeface="Times New Roman"/>
              </a:rPr>
              <a:t> </a:t>
            </a:r>
            <a:r>
              <a:rPr lang="fi-FI" sz="1600" i="1" dirty="0" err="1" smtClean="0">
                <a:solidFill>
                  <a:sysClr val="windowText" lastClr="000000"/>
                </a:solidFill>
                <a:latin typeface="+mn-lt"/>
                <a:ea typeface="Calibri"/>
                <a:cs typeface="Times New Roman"/>
              </a:rPr>
              <a:t>investigation</a:t>
            </a:r>
            <a:r>
              <a:rPr lang="fi-FI" sz="1600" i="1" dirty="0" smtClean="0">
                <a:solidFill>
                  <a:sysClr val="windowText" lastClr="000000"/>
                </a:solidFill>
                <a:latin typeface="+mn-lt"/>
                <a:ea typeface="Calibri"/>
                <a:cs typeface="Times New Roman"/>
              </a:rPr>
              <a:t> </a:t>
            </a:r>
            <a:r>
              <a:rPr lang="fi-FI" sz="1600" i="1" dirty="0" err="1" smtClean="0">
                <a:solidFill>
                  <a:sysClr val="windowText" lastClr="000000"/>
                </a:solidFill>
                <a:latin typeface="+mn-lt"/>
                <a:ea typeface="Calibri"/>
                <a:cs typeface="Times New Roman"/>
              </a:rPr>
              <a:t>authorities</a:t>
            </a:r>
            <a:r>
              <a:rPr lang="fi-FI" sz="1600" i="1" dirty="0" smtClean="0">
                <a:solidFill>
                  <a:sysClr val="windowText" lastClr="000000"/>
                </a:solidFill>
                <a:latin typeface="+mn-lt"/>
                <a:ea typeface="Calibri"/>
                <a:cs typeface="Times New Roman"/>
              </a:rPr>
              <a:t>/  </a:t>
            </a:r>
            <a:r>
              <a:rPr lang="fi-FI" sz="1600" i="1" dirty="0" err="1" smtClean="0">
                <a:solidFill>
                  <a:sysClr val="windowText" lastClr="000000"/>
                </a:solidFill>
                <a:latin typeface="+mn-lt"/>
                <a:ea typeface="Calibri"/>
                <a:cs typeface="Times New Roman"/>
              </a:rPr>
              <a:t>boards</a:t>
            </a:r>
            <a:r>
              <a:rPr lang="fi-FI" sz="1600" i="1" dirty="0" smtClean="0">
                <a:solidFill>
                  <a:sysClr val="windowText" lastClr="000000"/>
                </a:solidFill>
                <a:latin typeface="+mn-lt"/>
                <a:ea typeface="Calibri"/>
                <a:cs typeface="Times New Roman"/>
              </a:rPr>
              <a:t> in Finland (SIAF (=OTKES), Australia (ATSB), Canada (TSB), USA (NTSB), </a:t>
            </a:r>
            <a:r>
              <a:rPr lang="fi-FI" sz="1600" i="1" dirty="0" err="1" smtClean="0">
                <a:solidFill>
                  <a:sysClr val="windowText" lastClr="000000"/>
                </a:solidFill>
                <a:latin typeface="+mn-lt"/>
                <a:ea typeface="Calibri"/>
                <a:cs typeface="Times New Roman"/>
              </a:rPr>
              <a:t>Norwey</a:t>
            </a:r>
            <a:r>
              <a:rPr lang="fi-FI" sz="1600" i="1" dirty="0" smtClean="0">
                <a:solidFill>
                  <a:sysClr val="windowText" lastClr="000000"/>
                </a:solidFill>
                <a:latin typeface="+mn-lt"/>
                <a:ea typeface="Calibri"/>
                <a:cs typeface="Times New Roman"/>
              </a:rPr>
              <a:t> (AIBN), </a:t>
            </a:r>
            <a:r>
              <a:rPr lang="fi-FI" sz="1600" i="1" dirty="0" err="1" smtClean="0">
                <a:solidFill>
                  <a:sysClr val="windowText" lastClr="000000"/>
                </a:solidFill>
                <a:latin typeface="+mn-lt"/>
                <a:ea typeface="Calibri"/>
                <a:cs typeface="Times New Roman"/>
              </a:rPr>
              <a:t>Sweden</a:t>
            </a:r>
            <a:r>
              <a:rPr lang="fi-FI" sz="1600" i="1" dirty="0" smtClean="0">
                <a:solidFill>
                  <a:sysClr val="windowText" lastClr="000000"/>
                </a:solidFill>
                <a:latin typeface="+mn-lt"/>
                <a:ea typeface="Calibri"/>
                <a:cs typeface="Times New Roman"/>
              </a:rPr>
              <a:t> (SHK), England (RAIB, MAIB, AAIB)</a:t>
            </a:r>
          </a:p>
          <a:p>
            <a:r>
              <a:rPr lang="fi-FI" sz="1600" i="1" dirty="0" smtClean="0">
                <a:solidFill>
                  <a:sysClr val="windowText" lastClr="000000"/>
                </a:solidFill>
                <a:latin typeface="+mn-lt"/>
                <a:ea typeface="Calibri"/>
                <a:cs typeface="Times New Roman"/>
              </a:rPr>
              <a:t> </a:t>
            </a:r>
          </a:p>
          <a:p>
            <a:r>
              <a:rPr lang="fi-FI" sz="1600" i="1" baseline="30000" dirty="0" smtClean="0">
                <a:solidFill>
                  <a:sysClr val="windowText" lastClr="000000"/>
                </a:solidFill>
                <a:latin typeface="+mn-lt"/>
                <a:ea typeface="Calibri"/>
                <a:cs typeface="Times New Roman"/>
              </a:rPr>
              <a:t>(** </a:t>
            </a:r>
            <a:r>
              <a:rPr lang="fi-FI" sz="1600" i="1" dirty="0" err="1" smtClean="0">
                <a:solidFill>
                  <a:sysClr val="windowText" lastClr="000000"/>
                </a:solidFill>
                <a:latin typeface="+mn-lt"/>
                <a:ea typeface="Calibri"/>
                <a:cs typeface="Times New Roman"/>
              </a:rPr>
              <a:t>authorities</a:t>
            </a:r>
            <a:r>
              <a:rPr lang="fi-FI" sz="1600" i="1" dirty="0" smtClean="0">
                <a:solidFill>
                  <a:sysClr val="windowText" lastClr="000000"/>
                </a:solidFill>
                <a:latin typeface="+mn-lt"/>
                <a:ea typeface="Calibri"/>
                <a:cs typeface="Times New Roman"/>
              </a:rPr>
              <a:t> in OHS, </a:t>
            </a:r>
            <a:r>
              <a:rPr lang="fi-FI" sz="1600" i="1" dirty="0" err="1" smtClean="0">
                <a:solidFill>
                  <a:sysClr val="windowText" lastClr="000000"/>
                </a:solidFill>
                <a:latin typeface="+mn-lt"/>
                <a:ea typeface="Calibri"/>
                <a:cs typeface="Times New Roman"/>
              </a:rPr>
              <a:t>environment</a:t>
            </a:r>
            <a:r>
              <a:rPr lang="fi-FI" sz="1600" i="1" dirty="0" smtClean="0">
                <a:solidFill>
                  <a:sysClr val="windowText" lastClr="000000"/>
                </a:solidFill>
                <a:latin typeface="+mn-lt"/>
                <a:ea typeface="Calibri"/>
                <a:cs typeface="Times New Roman"/>
              </a:rPr>
              <a:t>, </a:t>
            </a:r>
            <a:r>
              <a:rPr lang="fi-FI" sz="1600" i="1" dirty="0" err="1" smtClean="0">
                <a:solidFill>
                  <a:sysClr val="windowText" lastClr="000000"/>
                </a:solidFill>
                <a:latin typeface="+mn-lt"/>
                <a:ea typeface="Calibri"/>
                <a:cs typeface="Times New Roman"/>
              </a:rPr>
              <a:t>rescue</a:t>
            </a:r>
            <a:r>
              <a:rPr lang="fi-FI" sz="1600" i="1" dirty="0" smtClean="0">
                <a:solidFill>
                  <a:sysClr val="windowText" lastClr="000000"/>
                </a:solidFill>
                <a:latin typeface="+mn-lt"/>
                <a:ea typeface="Calibri"/>
                <a:cs typeface="Times New Roman"/>
              </a:rPr>
              <a:t> </a:t>
            </a:r>
            <a:r>
              <a:rPr lang="fi-FI" sz="1600" i="1" dirty="0" err="1" smtClean="0">
                <a:solidFill>
                  <a:sysClr val="windowText" lastClr="000000"/>
                </a:solidFill>
                <a:latin typeface="+mn-lt"/>
                <a:ea typeface="Calibri"/>
                <a:cs typeface="Times New Roman"/>
              </a:rPr>
              <a:t>services</a:t>
            </a:r>
            <a:r>
              <a:rPr lang="fi-FI" sz="1600" i="1" dirty="0" smtClean="0">
                <a:solidFill>
                  <a:sysClr val="windowText" lastClr="000000"/>
                </a:solidFill>
                <a:latin typeface="+mn-lt"/>
                <a:ea typeface="Calibri"/>
                <a:cs typeface="Times New Roman"/>
              </a:rPr>
              <a:t>, </a:t>
            </a:r>
            <a:r>
              <a:rPr lang="fi-FI" sz="1600" i="1" dirty="0" err="1" smtClean="0">
                <a:solidFill>
                  <a:sysClr val="windowText" lastClr="000000"/>
                </a:solidFill>
                <a:latin typeface="+mn-lt"/>
                <a:ea typeface="Calibri"/>
                <a:cs typeface="Times New Roman"/>
              </a:rPr>
              <a:t>police</a:t>
            </a:r>
            <a:r>
              <a:rPr lang="fi-FI" sz="1600" i="1" dirty="0" smtClean="0">
                <a:solidFill>
                  <a:sysClr val="windowText" lastClr="000000"/>
                </a:solidFill>
                <a:latin typeface="+mn-lt"/>
                <a:ea typeface="Calibri"/>
                <a:cs typeface="Times New Roman"/>
              </a:rPr>
              <a:t>, </a:t>
            </a:r>
            <a:r>
              <a:rPr lang="fi-FI" sz="1600" i="1" dirty="0" err="1" smtClean="0">
                <a:solidFill>
                  <a:sysClr val="windowText" lastClr="000000"/>
                </a:solidFill>
                <a:latin typeface="+mn-lt"/>
                <a:ea typeface="Calibri"/>
                <a:cs typeface="Times New Roman"/>
              </a:rPr>
              <a:t>radiation</a:t>
            </a:r>
            <a:r>
              <a:rPr lang="fi-FI" sz="1600" i="1" dirty="0" smtClean="0">
                <a:solidFill>
                  <a:sysClr val="windowText" lastClr="000000"/>
                </a:solidFill>
                <a:latin typeface="+mn-lt"/>
                <a:ea typeface="Calibri"/>
                <a:cs typeface="Times New Roman"/>
              </a:rPr>
              <a:t> and </a:t>
            </a:r>
            <a:r>
              <a:rPr lang="fi-FI" sz="1600" i="1" dirty="0" err="1" smtClean="0">
                <a:solidFill>
                  <a:sysClr val="windowText" lastClr="000000"/>
                </a:solidFill>
                <a:latin typeface="+mn-lt"/>
                <a:ea typeface="Calibri"/>
                <a:cs typeface="Times New Roman"/>
              </a:rPr>
              <a:t>nuclear</a:t>
            </a:r>
            <a:r>
              <a:rPr lang="fi-FI" sz="1600" i="1" dirty="0" smtClean="0">
                <a:solidFill>
                  <a:sysClr val="windowText" lastClr="000000"/>
                </a:solidFill>
                <a:latin typeface="+mn-lt"/>
                <a:ea typeface="Calibri"/>
                <a:cs typeface="Times New Roman"/>
              </a:rPr>
              <a:t> </a:t>
            </a:r>
            <a:r>
              <a:rPr lang="fi-FI" sz="1600" i="1" dirty="0" err="1" smtClean="0">
                <a:solidFill>
                  <a:sysClr val="windowText" lastClr="000000"/>
                </a:solidFill>
                <a:latin typeface="+mn-lt"/>
                <a:ea typeface="Calibri"/>
                <a:cs typeface="Times New Roman"/>
              </a:rPr>
              <a:t>safety</a:t>
            </a:r>
            <a:r>
              <a:rPr lang="fi-FI" sz="1600" i="1" dirty="0" smtClean="0">
                <a:solidFill>
                  <a:sysClr val="windowText" lastClr="000000"/>
                </a:solidFill>
                <a:latin typeface="+mn-lt"/>
                <a:ea typeface="Calibri"/>
                <a:cs typeface="Times New Roman"/>
              </a:rPr>
              <a:t>, </a:t>
            </a:r>
            <a:r>
              <a:rPr lang="en-US" sz="1600" i="1" dirty="0">
                <a:solidFill>
                  <a:sysClr val="windowText" lastClr="000000"/>
                </a:solidFill>
                <a:latin typeface="+mn-lt"/>
                <a:ea typeface="Calibri"/>
                <a:cs typeface="Times New Roman"/>
              </a:rPr>
              <a:t>The Finnish Motor Insurers' Centre </a:t>
            </a:r>
            <a:r>
              <a:rPr lang="en-US" sz="1600" i="1" dirty="0" smtClean="0">
                <a:solidFill>
                  <a:sysClr val="windowText" lastClr="000000"/>
                </a:solidFill>
                <a:latin typeface="+mn-lt"/>
                <a:ea typeface="Calibri"/>
                <a:cs typeface="Times New Roman"/>
              </a:rPr>
              <a:t>and </a:t>
            </a:r>
            <a:r>
              <a:rPr lang="en-US" sz="1600" i="1" dirty="0">
                <a:solidFill>
                  <a:sysClr val="windowText" lastClr="000000"/>
                </a:solidFill>
                <a:latin typeface="+mn-lt"/>
                <a:ea typeface="Calibri"/>
                <a:cs typeface="Times New Roman"/>
              </a:rPr>
              <a:t>the Federation of Accident Insurance Institutions</a:t>
            </a:r>
            <a:r>
              <a:rPr lang="fi-FI" sz="1600" i="1" dirty="0" smtClean="0">
                <a:solidFill>
                  <a:sysClr val="windowText" lastClr="000000"/>
                </a:solidFill>
                <a:latin typeface="+mn-lt"/>
                <a:ea typeface="Calibri"/>
                <a:cs typeface="Times New Roman"/>
              </a:rPr>
              <a:t> </a:t>
            </a:r>
            <a:endParaRPr lang="en-US" sz="1600" i="1" dirty="0">
              <a:latin typeface="+mn-lt"/>
            </a:endParaRPr>
          </a:p>
        </p:txBody>
      </p:sp>
    </p:spTree>
    <p:extLst>
      <p:ext uri="{BB962C8B-B14F-4D97-AF65-F5344CB8AC3E}">
        <p14:creationId xmlns:p14="http://schemas.microsoft.com/office/powerpoint/2010/main" val="34818911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72651" y="467284"/>
            <a:ext cx="7793037" cy="970514"/>
          </a:xfrm>
        </p:spPr>
        <p:txBody>
          <a:bodyPr/>
          <a:lstStyle/>
          <a:p>
            <a:pPr lvl="0"/>
            <a:r>
              <a:rPr lang="fi-FI" kern="1200" dirty="0" err="1"/>
              <a:t>Phases</a:t>
            </a:r>
            <a:r>
              <a:rPr lang="fi-FI" kern="1200" dirty="0"/>
              <a:t> of </a:t>
            </a:r>
            <a:r>
              <a:rPr lang="fi-FI" kern="1200" dirty="0" err="1"/>
              <a:t>accident</a:t>
            </a:r>
            <a:r>
              <a:rPr lang="fi-FI" kern="1200" dirty="0"/>
              <a:t> </a:t>
            </a:r>
            <a:r>
              <a:rPr lang="fi-FI" kern="1200" dirty="0" err="1"/>
              <a:t>investigation</a:t>
            </a:r>
            <a:r>
              <a:rPr lang="fi-FI" kern="1200" dirty="0"/>
              <a:t> </a:t>
            </a:r>
            <a:r>
              <a:rPr lang="fi-FI" kern="1200" dirty="0" err="1" smtClean="0"/>
              <a:t>process</a:t>
            </a:r>
            <a:endParaRPr lang="en-US" dirty="0"/>
          </a:p>
        </p:txBody>
      </p:sp>
      <p:sp>
        <p:nvSpPr>
          <p:cNvPr id="4" name="Dian numeron paikkamerkki 3"/>
          <p:cNvSpPr>
            <a:spLocks noGrp="1"/>
          </p:cNvSpPr>
          <p:nvPr>
            <p:ph type="sldNum" sz="quarter" idx="12"/>
          </p:nvPr>
        </p:nvSpPr>
        <p:spPr/>
        <p:txBody>
          <a:bodyPr/>
          <a:lstStyle/>
          <a:p>
            <a:fld id="{BCD6909E-D8AF-4772-B890-1E178F2BE68E}" type="slidenum">
              <a:rPr lang="en-US" smtClean="0"/>
              <a:pPr/>
              <a:t>6</a:t>
            </a:fld>
            <a:endParaRPr lang="en-US" dirty="0"/>
          </a:p>
        </p:txBody>
      </p:sp>
      <p:pic>
        <p:nvPicPr>
          <p:cNvPr id="1026" name="Picture 2"/>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501806" y="2056307"/>
            <a:ext cx="8374562" cy="3515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kstiruutu 15"/>
          <p:cNvSpPr txBox="1"/>
          <p:nvPr/>
        </p:nvSpPr>
        <p:spPr>
          <a:xfrm>
            <a:off x="2988059" y="1494262"/>
            <a:ext cx="5888309" cy="1431834"/>
          </a:xfrm>
          <a:prstGeom prst="rect">
            <a:avLst/>
          </a:prstGeom>
          <a:solidFill>
            <a:sysClr val="window" lastClr="FFFFFF"/>
          </a:solidFill>
          <a:ln w="25400" cap="flat" cmpd="sng" algn="ctr">
            <a:solidFill>
              <a:schemeClr val="accent2"/>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0"/>
              </a:spcAft>
              <a:buClrTx/>
              <a:buSzTx/>
              <a:buFontTx/>
              <a:buNone/>
              <a:tabLst/>
              <a:defRPr/>
            </a:pPr>
            <a:r>
              <a:rPr lang="en-US" sz="2000" i="1" kern="0" dirty="0" smtClean="0">
                <a:solidFill>
                  <a:srgbClr val="255CAE"/>
                </a:solidFill>
                <a:latin typeface="Calibri"/>
                <a:ea typeface="Calibri"/>
                <a:cs typeface="Times New Roman" pitchFamily="18" charset="0"/>
              </a:rPr>
              <a:t>In most countries the </a:t>
            </a:r>
            <a:r>
              <a:rPr lang="en-US" sz="2000" i="1" kern="0" dirty="0" err="1" smtClean="0">
                <a:solidFill>
                  <a:srgbClr val="255CAE"/>
                </a:solidFill>
                <a:latin typeface="Calibri"/>
                <a:ea typeface="Calibri"/>
                <a:cs typeface="Times New Roman" pitchFamily="18" charset="0"/>
              </a:rPr>
              <a:t>Seveso</a:t>
            </a:r>
            <a:r>
              <a:rPr lang="en-US" sz="2000" i="1" kern="0" dirty="0" smtClean="0">
                <a:solidFill>
                  <a:srgbClr val="255CAE"/>
                </a:solidFill>
                <a:latin typeface="Calibri"/>
                <a:ea typeface="Calibri"/>
                <a:cs typeface="Times New Roman" pitchFamily="18" charset="0"/>
              </a:rPr>
              <a:t>-authorities are not directly involved in the investigation. Instead they evaluate the report(s) done </a:t>
            </a:r>
            <a:r>
              <a:rPr lang="en-US" sz="2000" i="1" kern="0" dirty="0" err="1" smtClean="0">
                <a:solidFill>
                  <a:srgbClr val="255CAE"/>
                </a:solidFill>
                <a:latin typeface="Calibri"/>
                <a:ea typeface="Calibri"/>
                <a:cs typeface="Times New Roman" pitchFamily="18" charset="0"/>
              </a:rPr>
              <a:t>fx</a:t>
            </a:r>
            <a:r>
              <a:rPr lang="en-US" sz="2000" i="1" kern="0" dirty="0" smtClean="0">
                <a:solidFill>
                  <a:srgbClr val="255CAE"/>
                </a:solidFill>
                <a:latin typeface="Calibri"/>
                <a:ea typeface="Calibri"/>
                <a:cs typeface="Times New Roman" pitchFamily="18" charset="0"/>
              </a:rPr>
              <a:t>. by the company, the police or the independent body.</a:t>
            </a:r>
            <a:endParaRPr kumimoji="0" lang="fi-FI" sz="2000" b="0" i="1" u="none" strike="noStrike" kern="0" cap="none" spc="0" normalizeH="0" baseline="0" noProof="0" dirty="0">
              <a:ln>
                <a:noFill/>
              </a:ln>
              <a:solidFill>
                <a:srgbClr val="255CAE"/>
              </a:solidFill>
              <a:effectLst/>
              <a:uLnTx/>
              <a:uFillTx/>
              <a:latin typeface="Calibri"/>
              <a:ea typeface="Calibri"/>
              <a:cs typeface="Times New Roman" pitchFamily="18" charset="0"/>
            </a:endParaRPr>
          </a:p>
        </p:txBody>
      </p:sp>
      <p:sp>
        <p:nvSpPr>
          <p:cNvPr id="22" name="Tekstiruutu 21"/>
          <p:cNvSpPr txBox="1"/>
          <p:nvPr/>
        </p:nvSpPr>
        <p:spPr>
          <a:xfrm>
            <a:off x="1037062" y="5623556"/>
            <a:ext cx="5283819" cy="400110"/>
          </a:xfrm>
          <a:prstGeom prst="rect">
            <a:avLst/>
          </a:prstGeom>
          <a:noFill/>
        </p:spPr>
        <p:txBody>
          <a:bodyPr wrap="none" rtlCol="0">
            <a:spAutoFit/>
          </a:bodyPr>
          <a:lstStyle/>
          <a:p>
            <a:r>
              <a:rPr lang="fi-FI" sz="2000" b="1" dirty="0" smtClean="0">
                <a:solidFill>
                  <a:schemeClr val="accent2"/>
                </a:solidFill>
              </a:rPr>
              <a:t>The </a:t>
            </a:r>
            <a:r>
              <a:rPr lang="fi-FI" sz="2000" b="1" dirty="0" err="1" smtClean="0">
                <a:solidFill>
                  <a:schemeClr val="accent2"/>
                </a:solidFill>
              </a:rPr>
              <a:t>list</a:t>
            </a:r>
            <a:r>
              <a:rPr lang="fi-FI" sz="2000" b="1" dirty="0" smtClean="0">
                <a:solidFill>
                  <a:schemeClr val="accent2"/>
                </a:solidFill>
              </a:rPr>
              <a:t> of </a:t>
            </a:r>
            <a:r>
              <a:rPr lang="fi-FI" sz="2000" b="1" dirty="0" err="1" smtClean="0">
                <a:solidFill>
                  <a:schemeClr val="accent2"/>
                </a:solidFill>
              </a:rPr>
              <a:t>good</a:t>
            </a:r>
            <a:r>
              <a:rPr lang="fi-FI" sz="2000" b="1" dirty="0" smtClean="0">
                <a:solidFill>
                  <a:schemeClr val="accent2"/>
                </a:solidFill>
              </a:rPr>
              <a:t> </a:t>
            </a:r>
            <a:r>
              <a:rPr lang="fi-FI" sz="2000" b="1" dirty="0" err="1" smtClean="0">
                <a:solidFill>
                  <a:schemeClr val="accent2"/>
                </a:solidFill>
              </a:rPr>
              <a:t>practices</a:t>
            </a:r>
            <a:r>
              <a:rPr lang="fi-FI" sz="2000" b="1" dirty="0" smtClean="0">
                <a:solidFill>
                  <a:schemeClr val="accent2"/>
                </a:solidFill>
              </a:rPr>
              <a:t> in </a:t>
            </a:r>
            <a:r>
              <a:rPr lang="fi-FI" sz="2000" b="1" dirty="0" err="1" smtClean="0">
                <a:solidFill>
                  <a:schemeClr val="accent2"/>
                </a:solidFill>
              </a:rPr>
              <a:t>each</a:t>
            </a:r>
            <a:r>
              <a:rPr lang="fi-FI" sz="2000" b="1" dirty="0" smtClean="0">
                <a:solidFill>
                  <a:schemeClr val="accent2"/>
                </a:solidFill>
              </a:rPr>
              <a:t> </a:t>
            </a:r>
            <a:r>
              <a:rPr lang="fi-FI" sz="2000" b="1" dirty="0" err="1" smtClean="0">
                <a:solidFill>
                  <a:schemeClr val="accent2"/>
                </a:solidFill>
              </a:rPr>
              <a:t>phases</a:t>
            </a:r>
            <a:endParaRPr lang="en-US" sz="2000" b="1" dirty="0">
              <a:solidFill>
                <a:schemeClr val="accent2"/>
              </a:solidFill>
            </a:endParaRPr>
          </a:p>
        </p:txBody>
      </p:sp>
      <p:sp>
        <p:nvSpPr>
          <p:cNvPr id="24" name="Nuoli oikealle 23"/>
          <p:cNvSpPr/>
          <p:nvPr/>
        </p:nvSpPr>
        <p:spPr bwMode="auto">
          <a:xfrm>
            <a:off x="501806" y="5712764"/>
            <a:ext cx="479501" cy="186231"/>
          </a:xfrm>
          <a:prstGeom prst="rightArrow">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2" charset="0"/>
              <a:ea typeface="ＭＳ Ｐゴシック" pitchFamily="-12" charset="-128"/>
              <a:cs typeface="ＭＳ Ｐゴシック" pitchFamily="-12" charset="-128"/>
            </a:endParaRPr>
          </a:p>
        </p:txBody>
      </p:sp>
    </p:spTree>
    <p:extLst>
      <p:ext uri="{BB962C8B-B14F-4D97-AF65-F5344CB8AC3E}">
        <p14:creationId xmlns:p14="http://schemas.microsoft.com/office/powerpoint/2010/main" val="2135619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orakulmio 2"/>
          <p:cNvSpPr/>
          <p:nvPr/>
        </p:nvSpPr>
        <p:spPr bwMode="auto">
          <a:xfrm>
            <a:off x="557561" y="5767201"/>
            <a:ext cx="8396898" cy="1007411"/>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2" charset="0"/>
              <a:ea typeface="ＭＳ Ｐゴシック" pitchFamily="-12" charset="-128"/>
              <a:cs typeface="ＭＳ Ｐゴシック" pitchFamily="-12" charset="-128"/>
            </a:endParaRPr>
          </a:p>
        </p:txBody>
      </p:sp>
      <p:sp>
        <p:nvSpPr>
          <p:cNvPr id="2" name="Otsikko 1"/>
          <p:cNvSpPr>
            <a:spLocks noGrp="1"/>
          </p:cNvSpPr>
          <p:nvPr>
            <p:ph type="title"/>
          </p:nvPr>
        </p:nvSpPr>
        <p:spPr>
          <a:xfrm>
            <a:off x="439199" y="54697"/>
            <a:ext cx="5749722" cy="970514"/>
          </a:xfrm>
        </p:spPr>
        <p:txBody>
          <a:bodyPr/>
          <a:lstStyle/>
          <a:p>
            <a:r>
              <a:rPr lang="fi-FI" dirty="0" err="1" smtClean="0"/>
              <a:t>Results</a:t>
            </a:r>
            <a:r>
              <a:rPr lang="fi-FI" dirty="0" smtClean="0"/>
              <a:t> of </a:t>
            </a:r>
            <a:r>
              <a:rPr lang="fi-FI" dirty="0" err="1" smtClean="0"/>
              <a:t>surveys</a:t>
            </a:r>
            <a:r>
              <a:rPr lang="fi-FI" dirty="0" smtClean="0"/>
              <a:t>/ AI </a:t>
            </a:r>
            <a:r>
              <a:rPr lang="fi-FI" dirty="0" err="1" smtClean="0"/>
              <a:t>methods</a:t>
            </a:r>
            <a:endParaRPr lang="fi-FI" dirty="0"/>
          </a:p>
        </p:txBody>
      </p:sp>
      <p:sp>
        <p:nvSpPr>
          <p:cNvPr id="4" name="Dian numeron paikkamerkki 3"/>
          <p:cNvSpPr>
            <a:spLocks noGrp="1"/>
          </p:cNvSpPr>
          <p:nvPr>
            <p:ph type="sldNum" sz="quarter" idx="12"/>
          </p:nvPr>
        </p:nvSpPr>
        <p:spPr/>
        <p:txBody>
          <a:bodyPr/>
          <a:lstStyle/>
          <a:p>
            <a:fld id="{BCD6909E-D8AF-4772-B890-1E178F2BE68E}" type="slidenum">
              <a:rPr lang="en-US" smtClean="0"/>
              <a:pPr/>
              <a:t>7</a:t>
            </a:fld>
            <a:endParaRPr lang="en-US" dirty="0"/>
          </a:p>
        </p:txBody>
      </p:sp>
      <p:sp>
        <p:nvSpPr>
          <p:cNvPr id="5" name="Sisällön paikkamerkki 4"/>
          <p:cNvSpPr>
            <a:spLocks noGrp="1"/>
          </p:cNvSpPr>
          <p:nvPr>
            <p:ph sz="quarter" idx="13"/>
          </p:nvPr>
        </p:nvSpPr>
        <p:spPr/>
        <p:txBody>
          <a:bodyPr/>
          <a:lstStyle/>
          <a:p>
            <a:pPr marL="0" lvl="1" indent="0">
              <a:buNone/>
            </a:pPr>
            <a:endParaRPr lang="en-US" dirty="0"/>
          </a:p>
          <a:p>
            <a:pPr lvl="1"/>
            <a:endParaRPr lang="fi-FI"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8733" y="189571"/>
            <a:ext cx="2735726" cy="1291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uorakulmio 6"/>
          <p:cNvSpPr/>
          <p:nvPr/>
        </p:nvSpPr>
        <p:spPr>
          <a:xfrm>
            <a:off x="6218733" y="1962625"/>
            <a:ext cx="2925267" cy="1200329"/>
          </a:xfrm>
          <a:prstGeom prst="rect">
            <a:avLst/>
          </a:prstGeom>
        </p:spPr>
        <p:txBody>
          <a:bodyPr wrap="square">
            <a:spAutoFit/>
          </a:bodyPr>
          <a:lstStyle/>
          <a:p>
            <a:r>
              <a:rPr lang="en-US" b="1" dirty="0" smtClean="0">
                <a:latin typeface="+mn-lt"/>
              </a:rPr>
              <a:t>Q: How familiar you are with the AI method?</a:t>
            </a:r>
            <a:endParaRPr lang="en-US" b="1" dirty="0">
              <a:latin typeface="+mn-lt"/>
            </a:endParaRPr>
          </a:p>
        </p:txBody>
      </p:sp>
      <p:graphicFrame>
        <p:nvGraphicFramePr>
          <p:cNvPr id="10" name="Taulukko 9"/>
          <p:cNvGraphicFramePr>
            <a:graphicFrameLocks noGrp="1"/>
          </p:cNvGraphicFramePr>
          <p:nvPr>
            <p:extLst>
              <p:ext uri="{D42A27DB-BD31-4B8C-83A1-F6EECF244321}">
                <p14:modId xmlns:p14="http://schemas.microsoft.com/office/powerpoint/2010/main" val="1033602392"/>
              </p:ext>
            </p:extLst>
          </p:nvPr>
        </p:nvGraphicFramePr>
        <p:xfrm>
          <a:off x="1193190" y="867960"/>
          <a:ext cx="4516243" cy="5878197"/>
        </p:xfrm>
        <a:graphic>
          <a:graphicData uri="http://schemas.openxmlformats.org/drawingml/2006/table">
            <a:tbl>
              <a:tblPr/>
              <a:tblGrid>
                <a:gridCol w="2263697"/>
                <a:gridCol w="2252546"/>
              </a:tblGrid>
              <a:tr h="204846">
                <a:tc>
                  <a:txBody>
                    <a:bodyPr/>
                    <a:lstStyle/>
                    <a:p>
                      <a:pPr algn="l" fontAlgn="b"/>
                      <a:r>
                        <a:rPr lang="en-US" sz="1700" b="1" i="1" u="none" strike="noStrike" dirty="0" err="1">
                          <a:solidFill>
                            <a:srgbClr val="000000"/>
                          </a:solidFill>
                          <a:effectLst/>
                          <a:latin typeface="Calibri"/>
                        </a:rPr>
                        <a:t>Seveso</a:t>
                      </a:r>
                      <a:endParaRPr lang="en-US" sz="1700" b="1" i="1" u="none" strike="noStrike" dirty="0">
                        <a:solidFill>
                          <a:srgbClr val="000000"/>
                        </a:solidFill>
                        <a:effectLst/>
                        <a:latin typeface="Calibri"/>
                      </a:endParaRPr>
                    </a:p>
                  </a:txBody>
                  <a:tcPr marL="8497" marR="8497" marT="8497"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1700" b="1" i="1" u="none" strike="noStrike" dirty="0">
                          <a:solidFill>
                            <a:srgbClr val="000000"/>
                          </a:solidFill>
                          <a:effectLst/>
                          <a:latin typeface="Calibri"/>
                        </a:rPr>
                        <a:t>OTKES</a:t>
                      </a:r>
                    </a:p>
                  </a:txBody>
                  <a:tcPr marL="8497" marR="8497" marT="8497" marB="0" anchor="b">
                    <a:lnL>
                      <a:noFill/>
                    </a:lnL>
                    <a:lnR>
                      <a:noFill/>
                    </a:lnR>
                    <a:lnT>
                      <a:noFill/>
                    </a:lnT>
                    <a:lnB w="25400" cap="flat" cmpd="dbl" algn="ctr">
                      <a:solidFill>
                        <a:srgbClr val="000000"/>
                      </a:solidFill>
                      <a:prstDash val="solid"/>
                      <a:round/>
                      <a:headEnd type="none" w="med" len="med"/>
                      <a:tailEnd type="none" w="med" len="med"/>
                    </a:lnB>
                  </a:tcPr>
                </a:tc>
              </a:tr>
              <a:tr h="204846">
                <a:tc>
                  <a:txBody>
                    <a:bodyPr/>
                    <a:lstStyle/>
                    <a:p>
                      <a:pPr algn="l" fontAlgn="b"/>
                      <a:r>
                        <a:rPr lang="en-US" sz="1700" b="0" i="0" u="none" strike="noStrike">
                          <a:solidFill>
                            <a:srgbClr val="000000"/>
                          </a:solidFill>
                          <a:effectLst/>
                          <a:latin typeface="Calibri"/>
                        </a:rPr>
                        <a:t>AcciMap</a:t>
                      </a:r>
                    </a:p>
                  </a:txBody>
                  <a:tcPr marL="8497" marR="8497" marT="84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l" fontAlgn="b"/>
                      <a:r>
                        <a:rPr lang="en-US" sz="1700" b="0" i="0" u="none" strike="noStrike" dirty="0" err="1">
                          <a:solidFill>
                            <a:srgbClr val="000000"/>
                          </a:solidFill>
                          <a:effectLst/>
                          <a:latin typeface="Calibri"/>
                        </a:rPr>
                        <a:t>AcciMap</a:t>
                      </a:r>
                      <a:endParaRPr lang="en-US" sz="1700" b="0" i="0" u="none" strike="noStrike" dirty="0">
                        <a:solidFill>
                          <a:srgbClr val="000000"/>
                        </a:solidFill>
                        <a:effectLst/>
                        <a:latin typeface="Calibri"/>
                      </a:endParaRPr>
                    </a:p>
                  </a:txBody>
                  <a:tcPr marL="8497" marR="8497" marT="8497" marB="0" anchor="b">
                    <a:lnL w="6350" cap="flat" cmpd="sng"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r>
              <a:tr h="195092">
                <a:tc>
                  <a:txBody>
                    <a:bodyPr/>
                    <a:lstStyle/>
                    <a:p>
                      <a:pPr algn="l" fontAlgn="b"/>
                      <a:r>
                        <a:rPr lang="en-US" sz="1700" b="0" i="0" u="none" strike="noStrike">
                          <a:solidFill>
                            <a:srgbClr val="000000"/>
                          </a:solidFill>
                          <a:effectLst/>
                          <a:latin typeface="Calibri"/>
                        </a:rPr>
                        <a:t>AEB</a:t>
                      </a:r>
                    </a:p>
                  </a:txBody>
                  <a:tcPr marL="8497" marR="8497" marT="84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l" fontAlgn="b"/>
                      <a:r>
                        <a:rPr lang="en-US" sz="1700" b="0" i="0" u="none" strike="noStrike">
                          <a:solidFill>
                            <a:srgbClr val="000000"/>
                          </a:solidFill>
                          <a:effectLst/>
                          <a:latin typeface="Calibri"/>
                        </a:rPr>
                        <a:t>AEB</a:t>
                      </a:r>
                    </a:p>
                  </a:txBody>
                  <a:tcPr marL="8497" marR="8497" marT="849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r>
              <a:tr h="195092">
                <a:tc>
                  <a:txBody>
                    <a:bodyPr/>
                    <a:lstStyle/>
                    <a:p>
                      <a:pPr algn="l" fontAlgn="b"/>
                      <a:r>
                        <a:rPr lang="en-US" sz="1700" b="0" i="0" u="none" strike="noStrike">
                          <a:solidFill>
                            <a:srgbClr val="000000"/>
                          </a:solidFill>
                          <a:effectLst/>
                          <a:latin typeface="Calibri"/>
                        </a:rPr>
                        <a:t>Barrier analysis</a:t>
                      </a:r>
                    </a:p>
                  </a:txBody>
                  <a:tcPr marL="8497" marR="8497" marT="84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l" fontAlgn="b"/>
                      <a:r>
                        <a:rPr lang="en-US" sz="1700" b="0" i="0" u="none" strike="noStrike" dirty="0">
                          <a:solidFill>
                            <a:srgbClr val="000000"/>
                          </a:solidFill>
                          <a:effectLst/>
                          <a:latin typeface="Calibri"/>
                        </a:rPr>
                        <a:t>Barrier analysis</a:t>
                      </a:r>
                    </a:p>
                  </a:txBody>
                  <a:tcPr marL="8497" marR="8497" marT="849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r>
              <a:tr h="195092">
                <a:tc>
                  <a:txBody>
                    <a:bodyPr/>
                    <a:lstStyle/>
                    <a:p>
                      <a:pPr algn="l" fontAlgn="b"/>
                      <a:r>
                        <a:rPr lang="en-US" sz="1700" b="0" i="0" u="none" strike="noStrike">
                          <a:solidFill>
                            <a:srgbClr val="000000"/>
                          </a:solidFill>
                          <a:effectLst/>
                          <a:latin typeface="Calibri"/>
                        </a:rPr>
                        <a:t>Change analysis</a:t>
                      </a:r>
                    </a:p>
                  </a:txBody>
                  <a:tcPr marL="8497" marR="8497" marT="84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700" b="0" i="0" u="none" strike="noStrike">
                          <a:solidFill>
                            <a:srgbClr val="000000"/>
                          </a:solidFill>
                          <a:effectLst/>
                          <a:latin typeface="Calibri"/>
                        </a:rPr>
                        <a:t>Change analysis</a:t>
                      </a:r>
                    </a:p>
                  </a:txBody>
                  <a:tcPr marL="8497" marR="8497" marT="849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r>
              <a:tr h="195092">
                <a:tc>
                  <a:txBody>
                    <a:bodyPr/>
                    <a:lstStyle/>
                    <a:p>
                      <a:pPr algn="l" fontAlgn="b"/>
                      <a:r>
                        <a:rPr lang="en-US" sz="1700" b="0" i="0" u="none" strike="noStrike">
                          <a:solidFill>
                            <a:srgbClr val="000000"/>
                          </a:solidFill>
                          <a:effectLst/>
                          <a:latin typeface="Calibri"/>
                        </a:rPr>
                        <a:t>Deviation investigation</a:t>
                      </a:r>
                    </a:p>
                  </a:txBody>
                  <a:tcPr marL="8497" marR="8497" marT="84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700" b="0" i="0" u="none" strike="noStrike" dirty="0">
                          <a:solidFill>
                            <a:srgbClr val="000000"/>
                          </a:solidFill>
                          <a:effectLst/>
                          <a:latin typeface="Calibri"/>
                        </a:rPr>
                        <a:t>Deviation investigation</a:t>
                      </a:r>
                    </a:p>
                  </a:txBody>
                  <a:tcPr marL="8497" marR="8497" marT="849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5092">
                <a:tc>
                  <a:txBody>
                    <a:bodyPr/>
                    <a:lstStyle/>
                    <a:p>
                      <a:pPr algn="l" fontAlgn="b"/>
                      <a:r>
                        <a:rPr lang="en-US" sz="1700" b="0" i="0" u="none" strike="noStrike" dirty="0">
                          <a:solidFill>
                            <a:srgbClr val="000000"/>
                          </a:solidFill>
                          <a:effectLst/>
                          <a:latin typeface="Calibri"/>
                        </a:rPr>
                        <a:t>DREAM (CREAM)</a:t>
                      </a:r>
                    </a:p>
                  </a:txBody>
                  <a:tcPr marL="8497" marR="8497" marT="84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l" fontAlgn="b"/>
                      <a:r>
                        <a:rPr lang="en-US" sz="1700" b="0" i="0" u="none" strike="noStrike">
                          <a:solidFill>
                            <a:srgbClr val="000000"/>
                          </a:solidFill>
                          <a:effectLst/>
                          <a:latin typeface="Calibri"/>
                        </a:rPr>
                        <a:t>DREAM (CREAM)</a:t>
                      </a:r>
                    </a:p>
                  </a:txBody>
                  <a:tcPr marL="8497" marR="8497" marT="849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r>
              <a:tr h="341410">
                <a:tc>
                  <a:txBody>
                    <a:bodyPr/>
                    <a:lstStyle/>
                    <a:p>
                      <a:pPr algn="l" fontAlgn="b"/>
                      <a:r>
                        <a:rPr lang="en-US" sz="1700" b="0" i="0" u="none" strike="noStrike">
                          <a:solidFill>
                            <a:srgbClr val="000000"/>
                          </a:solidFill>
                          <a:effectLst/>
                          <a:latin typeface="Calibri"/>
                        </a:rPr>
                        <a:t>Event and causal factor charting/ analysis</a:t>
                      </a:r>
                    </a:p>
                  </a:txBody>
                  <a:tcPr marL="8497" marR="8497" marT="84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700" b="0" i="0" u="none" strike="noStrike">
                          <a:solidFill>
                            <a:srgbClr val="000000"/>
                          </a:solidFill>
                          <a:effectLst/>
                          <a:latin typeface="Calibri"/>
                        </a:rPr>
                        <a:t>Event and causal factor charting/ analysis</a:t>
                      </a:r>
                    </a:p>
                  </a:txBody>
                  <a:tcPr marL="8497" marR="8497" marT="849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r h="195092">
                <a:tc>
                  <a:txBody>
                    <a:bodyPr/>
                    <a:lstStyle/>
                    <a:p>
                      <a:pPr algn="l" fontAlgn="b"/>
                      <a:r>
                        <a:rPr lang="en-US" sz="1700" b="1" i="0" u="none" strike="noStrike">
                          <a:solidFill>
                            <a:srgbClr val="000000"/>
                          </a:solidFill>
                          <a:effectLst/>
                          <a:latin typeface="Calibri"/>
                        </a:rPr>
                        <a:t>Event tree analysis</a:t>
                      </a:r>
                    </a:p>
                  </a:txBody>
                  <a:tcPr marL="8497" marR="8497" marT="84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l" fontAlgn="b"/>
                      <a:r>
                        <a:rPr lang="en-US" sz="1700" b="0" i="0" u="none" strike="noStrike">
                          <a:solidFill>
                            <a:srgbClr val="000000"/>
                          </a:solidFill>
                          <a:effectLst/>
                          <a:latin typeface="Calibri"/>
                        </a:rPr>
                        <a:t>Event tree analysis</a:t>
                      </a:r>
                    </a:p>
                  </a:txBody>
                  <a:tcPr marL="8497" marR="8497" marT="849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r h="195092">
                <a:tc>
                  <a:txBody>
                    <a:bodyPr/>
                    <a:lstStyle/>
                    <a:p>
                      <a:pPr algn="l" fontAlgn="b"/>
                      <a:r>
                        <a:rPr lang="en-US" sz="1700" b="1" i="0" u="none" strike="noStrike">
                          <a:solidFill>
                            <a:srgbClr val="000000"/>
                          </a:solidFill>
                          <a:effectLst/>
                          <a:latin typeface="Calibri"/>
                        </a:rPr>
                        <a:t>Fault tree analysis</a:t>
                      </a:r>
                    </a:p>
                  </a:txBody>
                  <a:tcPr marL="8497" marR="8497" marT="84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l" fontAlgn="b"/>
                      <a:r>
                        <a:rPr lang="en-US" sz="1700" b="1" i="0" u="none" strike="noStrike">
                          <a:solidFill>
                            <a:srgbClr val="000000"/>
                          </a:solidFill>
                          <a:effectLst/>
                          <a:latin typeface="Calibri"/>
                        </a:rPr>
                        <a:t>Fault tree analysis</a:t>
                      </a:r>
                    </a:p>
                  </a:txBody>
                  <a:tcPr marL="8497" marR="8497" marT="849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r h="195092">
                <a:tc>
                  <a:txBody>
                    <a:bodyPr/>
                    <a:lstStyle/>
                    <a:p>
                      <a:pPr algn="l" fontAlgn="b"/>
                      <a:r>
                        <a:rPr lang="en-US" sz="1700" b="0" i="0" u="none" strike="noStrike">
                          <a:solidFill>
                            <a:srgbClr val="000000"/>
                          </a:solidFill>
                          <a:effectLst/>
                          <a:latin typeface="Calibri"/>
                        </a:rPr>
                        <a:t>FRAM</a:t>
                      </a:r>
                    </a:p>
                  </a:txBody>
                  <a:tcPr marL="8497" marR="8497" marT="84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l" fontAlgn="b"/>
                      <a:r>
                        <a:rPr lang="en-US" sz="1700" b="0" i="0" u="none" strike="noStrike">
                          <a:solidFill>
                            <a:srgbClr val="000000"/>
                          </a:solidFill>
                          <a:effectLst/>
                          <a:latin typeface="Calibri"/>
                        </a:rPr>
                        <a:t>FRAM</a:t>
                      </a:r>
                    </a:p>
                  </a:txBody>
                  <a:tcPr marL="8497" marR="8497" marT="849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5092">
                <a:tc>
                  <a:txBody>
                    <a:bodyPr/>
                    <a:lstStyle/>
                    <a:p>
                      <a:pPr algn="l" fontAlgn="b"/>
                      <a:r>
                        <a:rPr lang="en-US" sz="1700" b="0" i="0" u="none" strike="noStrike">
                          <a:solidFill>
                            <a:srgbClr val="000000"/>
                          </a:solidFill>
                          <a:effectLst/>
                          <a:latin typeface="Calibri"/>
                        </a:rPr>
                        <a:t>GEMS</a:t>
                      </a:r>
                    </a:p>
                  </a:txBody>
                  <a:tcPr marL="8497" marR="8497" marT="84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504D"/>
                    </a:solidFill>
                  </a:tcPr>
                </a:tc>
                <a:tc>
                  <a:txBody>
                    <a:bodyPr/>
                    <a:lstStyle/>
                    <a:p>
                      <a:pPr algn="l" fontAlgn="b"/>
                      <a:r>
                        <a:rPr lang="en-US" sz="1700" b="0" i="0" u="none" strike="noStrike">
                          <a:solidFill>
                            <a:srgbClr val="000000"/>
                          </a:solidFill>
                          <a:effectLst/>
                          <a:latin typeface="Calibri"/>
                        </a:rPr>
                        <a:t>GEMS</a:t>
                      </a:r>
                    </a:p>
                  </a:txBody>
                  <a:tcPr marL="8497" marR="8497" marT="849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r>
              <a:tr h="195092">
                <a:tc>
                  <a:txBody>
                    <a:bodyPr/>
                    <a:lstStyle/>
                    <a:p>
                      <a:pPr algn="l" fontAlgn="b"/>
                      <a:r>
                        <a:rPr lang="en-US" sz="1700" b="0" i="0" u="none" strike="noStrike">
                          <a:solidFill>
                            <a:srgbClr val="000000"/>
                          </a:solidFill>
                          <a:effectLst/>
                          <a:latin typeface="Calibri"/>
                        </a:rPr>
                        <a:t>MORT</a:t>
                      </a:r>
                    </a:p>
                  </a:txBody>
                  <a:tcPr marL="8497" marR="8497" marT="84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l" fontAlgn="b"/>
                      <a:r>
                        <a:rPr lang="en-US" sz="1700" b="0" i="0" u="none" strike="noStrike">
                          <a:solidFill>
                            <a:srgbClr val="000000"/>
                          </a:solidFill>
                          <a:effectLst/>
                          <a:latin typeface="Calibri"/>
                        </a:rPr>
                        <a:t>MORT</a:t>
                      </a:r>
                    </a:p>
                  </a:txBody>
                  <a:tcPr marL="8497" marR="8497" marT="849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r h="195092">
                <a:tc>
                  <a:txBody>
                    <a:bodyPr/>
                    <a:lstStyle/>
                    <a:p>
                      <a:pPr algn="l" fontAlgn="b"/>
                      <a:r>
                        <a:rPr lang="en-US" sz="1700" b="0" i="0" u="none" strike="noStrike">
                          <a:solidFill>
                            <a:srgbClr val="000000"/>
                          </a:solidFill>
                          <a:effectLst/>
                          <a:latin typeface="Calibri"/>
                        </a:rPr>
                        <a:t>MTO</a:t>
                      </a:r>
                    </a:p>
                  </a:txBody>
                  <a:tcPr marL="8497" marR="8497" marT="84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l" fontAlgn="b"/>
                      <a:r>
                        <a:rPr lang="en-US" sz="1700" b="0" i="0" u="none" strike="noStrike">
                          <a:solidFill>
                            <a:srgbClr val="000000"/>
                          </a:solidFill>
                          <a:effectLst/>
                          <a:latin typeface="Calibri"/>
                        </a:rPr>
                        <a:t>MTO</a:t>
                      </a:r>
                    </a:p>
                  </a:txBody>
                  <a:tcPr marL="8497" marR="8497" marT="849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r>
              <a:tr h="195092">
                <a:tc>
                  <a:txBody>
                    <a:bodyPr/>
                    <a:lstStyle/>
                    <a:p>
                      <a:pPr algn="l" fontAlgn="b"/>
                      <a:r>
                        <a:rPr lang="en-US" sz="1700" b="0" i="0" u="none" strike="noStrike">
                          <a:solidFill>
                            <a:srgbClr val="000000"/>
                          </a:solidFill>
                          <a:effectLst/>
                          <a:latin typeface="Calibri"/>
                        </a:rPr>
                        <a:t>Root cause analysis</a:t>
                      </a:r>
                    </a:p>
                  </a:txBody>
                  <a:tcPr marL="8497" marR="8497" marT="84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l" fontAlgn="b"/>
                      <a:r>
                        <a:rPr lang="en-US" sz="1700" b="1" i="0" u="none" strike="noStrike">
                          <a:solidFill>
                            <a:srgbClr val="000000"/>
                          </a:solidFill>
                          <a:effectLst/>
                          <a:latin typeface="Calibri"/>
                        </a:rPr>
                        <a:t>Root cause analysis</a:t>
                      </a:r>
                    </a:p>
                  </a:txBody>
                  <a:tcPr marL="8497" marR="8497" marT="849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r h="195092">
                <a:tc>
                  <a:txBody>
                    <a:bodyPr/>
                    <a:lstStyle/>
                    <a:p>
                      <a:pPr algn="l" fontAlgn="b"/>
                      <a:r>
                        <a:rPr lang="en-US" sz="1700" b="0" i="0" u="none" strike="noStrike">
                          <a:solidFill>
                            <a:srgbClr val="000000"/>
                          </a:solidFill>
                          <a:effectLst/>
                          <a:latin typeface="Calibri"/>
                        </a:rPr>
                        <a:t>Safety function analysis</a:t>
                      </a:r>
                    </a:p>
                  </a:txBody>
                  <a:tcPr marL="8497" marR="8497" marT="84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l" fontAlgn="b"/>
                      <a:r>
                        <a:rPr lang="en-US" sz="1700" b="0" i="0" u="none" strike="noStrike">
                          <a:solidFill>
                            <a:srgbClr val="000000"/>
                          </a:solidFill>
                          <a:effectLst/>
                          <a:latin typeface="Calibri"/>
                        </a:rPr>
                        <a:t>Safety function analysis</a:t>
                      </a:r>
                    </a:p>
                  </a:txBody>
                  <a:tcPr marL="8497" marR="8497" marT="849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5092">
                <a:tc>
                  <a:txBody>
                    <a:bodyPr/>
                    <a:lstStyle/>
                    <a:p>
                      <a:pPr algn="l" fontAlgn="b"/>
                      <a:r>
                        <a:rPr lang="en-US" sz="1700" b="0" i="0" u="none" strike="noStrike">
                          <a:solidFill>
                            <a:srgbClr val="000000"/>
                          </a:solidFill>
                          <a:effectLst/>
                          <a:latin typeface="Calibri"/>
                        </a:rPr>
                        <a:t>SCAT</a:t>
                      </a:r>
                    </a:p>
                  </a:txBody>
                  <a:tcPr marL="8497" marR="8497" marT="84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l" fontAlgn="b"/>
                      <a:r>
                        <a:rPr lang="en-US" sz="1700" b="0" i="0" u="none" strike="noStrike">
                          <a:solidFill>
                            <a:srgbClr val="000000"/>
                          </a:solidFill>
                          <a:effectLst/>
                          <a:latin typeface="Calibri"/>
                        </a:rPr>
                        <a:t>SCAT</a:t>
                      </a:r>
                    </a:p>
                  </a:txBody>
                  <a:tcPr marL="8497" marR="8497" marT="849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r>
              <a:tr h="195092">
                <a:tc>
                  <a:txBody>
                    <a:bodyPr/>
                    <a:lstStyle/>
                    <a:p>
                      <a:pPr algn="l" fontAlgn="b"/>
                      <a:r>
                        <a:rPr lang="en-US" sz="1700" b="0" i="0" u="none" strike="noStrike">
                          <a:solidFill>
                            <a:srgbClr val="000000"/>
                          </a:solidFill>
                          <a:effectLst/>
                          <a:latin typeface="Calibri"/>
                        </a:rPr>
                        <a:t>SHELL</a:t>
                      </a:r>
                    </a:p>
                  </a:txBody>
                  <a:tcPr marL="8497" marR="8497" marT="84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504D"/>
                    </a:solidFill>
                  </a:tcPr>
                </a:tc>
                <a:tc>
                  <a:txBody>
                    <a:bodyPr/>
                    <a:lstStyle/>
                    <a:p>
                      <a:pPr algn="l" fontAlgn="b"/>
                      <a:r>
                        <a:rPr lang="en-US" sz="1700" b="0" i="0" u="none" strike="noStrike">
                          <a:solidFill>
                            <a:srgbClr val="000000"/>
                          </a:solidFill>
                          <a:effectLst/>
                          <a:latin typeface="Calibri"/>
                        </a:rPr>
                        <a:t>SHELL</a:t>
                      </a:r>
                    </a:p>
                  </a:txBody>
                  <a:tcPr marL="8497" marR="8497" marT="849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r>
              <a:tr h="195092">
                <a:tc>
                  <a:txBody>
                    <a:bodyPr/>
                    <a:lstStyle/>
                    <a:p>
                      <a:pPr algn="l" fontAlgn="b"/>
                      <a:r>
                        <a:rPr lang="en-US" sz="1700" b="0" i="0" u="none" strike="noStrike">
                          <a:solidFill>
                            <a:srgbClr val="000000"/>
                          </a:solidFill>
                          <a:effectLst/>
                          <a:latin typeface="Calibri"/>
                        </a:rPr>
                        <a:t>STEP</a:t>
                      </a:r>
                    </a:p>
                  </a:txBody>
                  <a:tcPr marL="8497" marR="8497" marT="84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l" fontAlgn="b"/>
                      <a:r>
                        <a:rPr lang="en-US" sz="1700" b="0" i="0" u="none" strike="noStrike">
                          <a:solidFill>
                            <a:srgbClr val="000000"/>
                          </a:solidFill>
                          <a:effectLst/>
                          <a:latin typeface="Calibri"/>
                        </a:rPr>
                        <a:t>STEP</a:t>
                      </a:r>
                    </a:p>
                  </a:txBody>
                  <a:tcPr marL="8497" marR="8497" marT="849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5092">
                <a:tc>
                  <a:txBody>
                    <a:bodyPr/>
                    <a:lstStyle/>
                    <a:p>
                      <a:pPr algn="l" fontAlgn="b"/>
                      <a:r>
                        <a:rPr lang="en-US" sz="1700" b="0" i="0" u="none" strike="noStrike">
                          <a:solidFill>
                            <a:srgbClr val="000000"/>
                          </a:solidFill>
                          <a:effectLst/>
                          <a:latin typeface="Calibri"/>
                        </a:rPr>
                        <a:t>TapRoot</a:t>
                      </a:r>
                    </a:p>
                  </a:txBody>
                  <a:tcPr marL="8497" marR="8497" marT="84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l" fontAlgn="b"/>
                      <a:r>
                        <a:rPr lang="en-US" sz="1700" b="0" i="0" u="none" strike="noStrike">
                          <a:solidFill>
                            <a:srgbClr val="000000"/>
                          </a:solidFill>
                          <a:effectLst/>
                          <a:latin typeface="Calibri"/>
                        </a:rPr>
                        <a:t>TapRoot</a:t>
                      </a:r>
                    </a:p>
                  </a:txBody>
                  <a:tcPr marL="8497" marR="8497" marT="849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5092">
                <a:tc>
                  <a:txBody>
                    <a:bodyPr/>
                    <a:lstStyle/>
                    <a:p>
                      <a:pPr algn="l" fontAlgn="b"/>
                      <a:r>
                        <a:rPr lang="en-US" sz="1700" b="0" i="0" u="none" strike="noStrike">
                          <a:solidFill>
                            <a:srgbClr val="000000"/>
                          </a:solidFill>
                          <a:effectLst/>
                          <a:latin typeface="Calibri"/>
                        </a:rPr>
                        <a:t>TRIPOD</a:t>
                      </a:r>
                    </a:p>
                  </a:txBody>
                  <a:tcPr marL="8497" marR="8497" marT="84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l" fontAlgn="b"/>
                      <a:r>
                        <a:rPr lang="en-US" sz="1700" b="0" i="0" u="none" strike="noStrike" dirty="0">
                          <a:solidFill>
                            <a:srgbClr val="000000"/>
                          </a:solidFill>
                          <a:effectLst/>
                          <a:latin typeface="Calibri"/>
                        </a:rPr>
                        <a:t>TRIPOD</a:t>
                      </a:r>
                    </a:p>
                  </a:txBody>
                  <a:tcPr marL="8497" marR="8497" marT="849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r>
            </a:tbl>
          </a:graphicData>
        </a:graphic>
      </p:graphicFrame>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5740" y="3213643"/>
            <a:ext cx="1009650"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5-sakarainen tähti 12"/>
          <p:cNvSpPr/>
          <p:nvPr/>
        </p:nvSpPr>
        <p:spPr bwMode="auto">
          <a:xfrm>
            <a:off x="4412471" y="5733748"/>
            <a:ext cx="237587" cy="178420"/>
          </a:xfrm>
          <a:prstGeom prst="star5">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2" charset="0"/>
              <a:ea typeface="ＭＳ Ｐゴシック" pitchFamily="-12" charset="-128"/>
              <a:cs typeface="ＭＳ Ｐゴシック" pitchFamily="-12" charset="-128"/>
            </a:endParaRPr>
          </a:p>
        </p:txBody>
      </p:sp>
      <p:sp>
        <p:nvSpPr>
          <p:cNvPr id="20" name="5-sakarainen tähti 19"/>
          <p:cNvSpPr/>
          <p:nvPr/>
        </p:nvSpPr>
        <p:spPr bwMode="auto">
          <a:xfrm>
            <a:off x="4388726" y="4397296"/>
            <a:ext cx="237587" cy="178420"/>
          </a:xfrm>
          <a:prstGeom prst="star5">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2" charset="0"/>
              <a:ea typeface="ＭＳ Ｐゴシック" pitchFamily="-12" charset="-128"/>
              <a:cs typeface="ＭＳ Ｐゴシック" pitchFamily="-12" charset="-128"/>
            </a:endParaRPr>
          </a:p>
        </p:txBody>
      </p:sp>
      <p:sp>
        <p:nvSpPr>
          <p:cNvPr id="21" name="5-sakarainen tähti 20"/>
          <p:cNvSpPr/>
          <p:nvPr/>
        </p:nvSpPr>
        <p:spPr bwMode="auto">
          <a:xfrm>
            <a:off x="5100283" y="3605561"/>
            <a:ext cx="237587" cy="178420"/>
          </a:xfrm>
          <a:prstGeom prst="star5">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2" charset="0"/>
              <a:ea typeface="ＭＳ Ｐゴシック" pitchFamily="-12" charset="-128"/>
              <a:cs typeface="ＭＳ Ｐゴシック" pitchFamily="-12" charset="-128"/>
            </a:endParaRPr>
          </a:p>
        </p:txBody>
      </p:sp>
      <p:sp>
        <p:nvSpPr>
          <p:cNvPr id="22" name="5-sakarainen tähti 21"/>
          <p:cNvSpPr/>
          <p:nvPr/>
        </p:nvSpPr>
        <p:spPr bwMode="auto">
          <a:xfrm>
            <a:off x="4412471" y="1182029"/>
            <a:ext cx="237587" cy="178420"/>
          </a:xfrm>
          <a:prstGeom prst="star5">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2" charset="0"/>
              <a:ea typeface="ＭＳ Ｐゴシック" pitchFamily="-12" charset="-128"/>
              <a:cs typeface="ＭＳ Ｐゴシック" pitchFamily="-12" charset="-128"/>
            </a:endParaRPr>
          </a:p>
        </p:txBody>
      </p:sp>
      <p:sp>
        <p:nvSpPr>
          <p:cNvPr id="23" name="5-sakarainen tähti 22"/>
          <p:cNvSpPr/>
          <p:nvPr/>
        </p:nvSpPr>
        <p:spPr bwMode="auto">
          <a:xfrm>
            <a:off x="4412470" y="4635189"/>
            <a:ext cx="237587" cy="178420"/>
          </a:xfrm>
          <a:prstGeom prst="star5">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2" charset="0"/>
              <a:ea typeface="ＭＳ Ｐゴシック" pitchFamily="-12" charset="-128"/>
              <a:cs typeface="ＭＳ Ｐゴシック" pitchFamily="-12" charset="-128"/>
            </a:endParaRPr>
          </a:p>
        </p:txBody>
      </p:sp>
      <p:sp>
        <p:nvSpPr>
          <p:cNvPr id="24" name="5-sakarainen tähti 23"/>
          <p:cNvSpPr/>
          <p:nvPr/>
        </p:nvSpPr>
        <p:spPr bwMode="auto">
          <a:xfrm>
            <a:off x="4412471" y="5953056"/>
            <a:ext cx="237587" cy="178420"/>
          </a:xfrm>
          <a:prstGeom prst="star5">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2" charset="0"/>
              <a:ea typeface="ＭＳ Ｐゴシック" pitchFamily="-12" charset="-128"/>
              <a:cs typeface="ＭＳ Ｐゴシック" pitchFamily="-12" charset="-128"/>
            </a:endParaRPr>
          </a:p>
        </p:txBody>
      </p:sp>
      <p:sp>
        <p:nvSpPr>
          <p:cNvPr id="25" name="5-sakarainen tähti 24"/>
          <p:cNvSpPr/>
          <p:nvPr/>
        </p:nvSpPr>
        <p:spPr bwMode="auto">
          <a:xfrm>
            <a:off x="5445979" y="3434575"/>
            <a:ext cx="237587" cy="178420"/>
          </a:xfrm>
          <a:prstGeom prst="star5">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2" charset="0"/>
              <a:ea typeface="ＭＳ Ｐゴシック" pitchFamily="-12" charset="-128"/>
              <a:cs typeface="ＭＳ Ｐゴシック" pitchFamily="-12" charset="-128"/>
            </a:endParaRPr>
          </a:p>
        </p:txBody>
      </p:sp>
      <p:sp>
        <p:nvSpPr>
          <p:cNvPr id="14" name="Tekstiruutu 13"/>
          <p:cNvSpPr txBox="1"/>
          <p:nvPr/>
        </p:nvSpPr>
        <p:spPr>
          <a:xfrm>
            <a:off x="5642516" y="3345366"/>
            <a:ext cx="981307" cy="338554"/>
          </a:xfrm>
          <a:prstGeom prst="rect">
            <a:avLst/>
          </a:prstGeom>
          <a:noFill/>
        </p:spPr>
        <p:txBody>
          <a:bodyPr wrap="square" rtlCol="0">
            <a:spAutoFit/>
          </a:bodyPr>
          <a:lstStyle/>
          <a:p>
            <a:r>
              <a:rPr lang="fi-FI" sz="1600" b="1" dirty="0" err="1" smtClean="0">
                <a:solidFill>
                  <a:schemeClr val="accent2"/>
                </a:solidFill>
              </a:rPr>
              <a:t>Bow</a:t>
            </a:r>
            <a:r>
              <a:rPr lang="fi-FI" sz="1600" b="1" dirty="0" smtClean="0">
                <a:solidFill>
                  <a:schemeClr val="accent2"/>
                </a:solidFill>
              </a:rPr>
              <a:t> tie</a:t>
            </a:r>
            <a:endParaRPr lang="en-US" sz="1600" b="1" dirty="0">
              <a:solidFill>
                <a:schemeClr val="accent2"/>
              </a:solidFill>
            </a:endParaRPr>
          </a:p>
        </p:txBody>
      </p:sp>
      <p:sp>
        <p:nvSpPr>
          <p:cNvPr id="27" name="Tekstiruutu 26"/>
          <p:cNvSpPr txBox="1"/>
          <p:nvPr/>
        </p:nvSpPr>
        <p:spPr>
          <a:xfrm>
            <a:off x="6382748" y="5813468"/>
            <a:ext cx="2508791" cy="523220"/>
          </a:xfrm>
          <a:prstGeom prst="rect">
            <a:avLst/>
          </a:prstGeom>
          <a:noFill/>
        </p:spPr>
        <p:txBody>
          <a:bodyPr wrap="square" rtlCol="0">
            <a:spAutoFit/>
          </a:bodyPr>
          <a:lstStyle/>
          <a:p>
            <a:r>
              <a:rPr lang="fi-FI" sz="1400" b="1" dirty="0" smtClean="0">
                <a:solidFill>
                  <a:schemeClr val="accent2"/>
                </a:solidFill>
              </a:rPr>
              <a:t>+ </a:t>
            </a:r>
            <a:r>
              <a:rPr lang="fi-FI" sz="1400" b="1" dirty="0" err="1" smtClean="0">
                <a:solidFill>
                  <a:schemeClr val="accent2"/>
                </a:solidFill>
              </a:rPr>
              <a:t>some</a:t>
            </a:r>
            <a:r>
              <a:rPr lang="fi-FI" sz="1400" b="1" dirty="0" smtClean="0">
                <a:solidFill>
                  <a:schemeClr val="accent2"/>
                </a:solidFill>
              </a:rPr>
              <a:t> </a:t>
            </a:r>
            <a:r>
              <a:rPr lang="fi-FI" sz="1400" b="1" dirty="0" err="1" smtClean="0">
                <a:solidFill>
                  <a:schemeClr val="accent2"/>
                </a:solidFill>
              </a:rPr>
              <a:t>other</a:t>
            </a:r>
            <a:r>
              <a:rPr lang="fi-FI" sz="1400" b="1" dirty="0" smtClean="0">
                <a:solidFill>
                  <a:schemeClr val="accent2"/>
                </a:solidFill>
              </a:rPr>
              <a:t> </a:t>
            </a:r>
            <a:r>
              <a:rPr lang="fi-FI" sz="1400" b="1" dirty="0" err="1" smtClean="0">
                <a:solidFill>
                  <a:schemeClr val="accent2"/>
                </a:solidFill>
              </a:rPr>
              <a:t>methods</a:t>
            </a:r>
            <a:r>
              <a:rPr lang="fi-FI" sz="1400" b="1" dirty="0" smtClean="0">
                <a:solidFill>
                  <a:schemeClr val="accent2"/>
                </a:solidFill>
              </a:rPr>
              <a:t> </a:t>
            </a:r>
            <a:r>
              <a:rPr lang="fi-FI" sz="1400" b="1" dirty="0" err="1" smtClean="0">
                <a:solidFill>
                  <a:schemeClr val="accent2"/>
                </a:solidFill>
              </a:rPr>
              <a:t>or</a:t>
            </a:r>
            <a:r>
              <a:rPr lang="fi-FI" sz="1400" b="1" dirty="0" smtClean="0">
                <a:solidFill>
                  <a:schemeClr val="accent2"/>
                </a:solidFill>
              </a:rPr>
              <a:t> </a:t>
            </a:r>
            <a:r>
              <a:rPr lang="fi-FI" sz="1400" b="1" dirty="0" err="1" smtClean="0">
                <a:solidFill>
                  <a:schemeClr val="accent2"/>
                </a:solidFill>
              </a:rPr>
              <a:t>procedures</a:t>
            </a:r>
            <a:endParaRPr lang="en-US" sz="1400" b="1" dirty="0">
              <a:solidFill>
                <a:schemeClr val="accent2"/>
              </a:solidFill>
            </a:endParaRPr>
          </a:p>
        </p:txBody>
      </p:sp>
      <p:sp>
        <p:nvSpPr>
          <p:cNvPr id="28" name="5-sakarainen tähti 27"/>
          <p:cNvSpPr/>
          <p:nvPr/>
        </p:nvSpPr>
        <p:spPr bwMode="auto">
          <a:xfrm>
            <a:off x="4741294" y="5726313"/>
            <a:ext cx="237587" cy="178420"/>
          </a:xfrm>
          <a:prstGeom prst="star5">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2" charset="0"/>
              <a:ea typeface="ＭＳ Ｐゴシック" pitchFamily="-12" charset="-128"/>
              <a:cs typeface="ＭＳ Ｐゴシック" pitchFamily="-12" charset="-128"/>
            </a:endParaRPr>
          </a:p>
        </p:txBody>
      </p:sp>
      <p:sp>
        <p:nvSpPr>
          <p:cNvPr id="29" name="5-sakarainen tähti 28"/>
          <p:cNvSpPr/>
          <p:nvPr/>
        </p:nvSpPr>
        <p:spPr bwMode="auto">
          <a:xfrm>
            <a:off x="5271430" y="4906537"/>
            <a:ext cx="237587" cy="178420"/>
          </a:xfrm>
          <a:prstGeom prst="star5">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2" charset="0"/>
              <a:ea typeface="ＭＳ Ｐゴシック" pitchFamily="-12" charset="-128"/>
              <a:cs typeface="ＭＳ Ｐゴシック" pitchFamily="-12" charset="-128"/>
            </a:endParaRPr>
          </a:p>
        </p:txBody>
      </p:sp>
      <p:sp>
        <p:nvSpPr>
          <p:cNvPr id="30" name="5-sakarainen tähti 29"/>
          <p:cNvSpPr/>
          <p:nvPr/>
        </p:nvSpPr>
        <p:spPr bwMode="auto">
          <a:xfrm>
            <a:off x="4659768" y="1182029"/>
            <a:ext cx="237587" cy="178420"/>
          </a:xfrm>
          <a:prstGeom prst="star5">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2" charset="0"/>
              <a:ea typeface="ＭＳ Ｐゴシック" pitchFamily="-12" charset="-128"/>
              <a:cs typeface="ＭＳ Ｐゴシック" pitchFamily="-12" charset="-128"/>
            </a:endParaRPr>
          </a:p>
        </p:txBody>
      </p:sp>
      <p:sp>
        <p:nvSpPr>
          <p:cNvPr id="31" name="5-sakarainen tähti 30"/>
          <p:cNvSpPr/>
          <p:nvPr/>
        </p:nvSpPr>
        <p:spPr bwMode="auto">
          <a:xfrm>
            <a:off x="5063730" y="3035223"/>
            <a:ext cx="237587" cy="178420"/>
          </a:xfrm>
          <a:prstGeom prst="star5">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2" charset="0"/>
              <a:ea typeface="ＭＳ Ｐゴシック" pitchFamily="-12" charset="-128"/>
              <a:cs typeface="ＭＳ Ｐゴシック" pitchFamily="-12" charset="-128"/>
            </a:endParaRPr>
          </a:p>
        </p:txBody>
      </p:sp>
      <p:sp>
        <p:nvSpPr>
          <p:cNvPr id="32" name="5-sakarainen tähti 31"/>
          <p:cNvSpPr/>
          <p:nvPr/>
        </p:nvSpPr>
        <p:spPr bwMode="auto">
          <a:xfrm>
            <a:off x="5327184" y="3605561"/>
            <a:ext cx="237587" cy="178420"/>
          </a:xfrm>
          <a:prstGeom prst="star5">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2" charset="0"/>
              <a:ea typeface="ＭＳ Ｐゴシック" pitchFamily="-12" charset="-128"/>
              <a:cs typeface="ＭＳ Ｐゴシック" pitchFamily="-12" charset="-128"/>
            </a:endParaRPr>
          </a:p>
        </p:txBody>
      </p:sp>
      <p:sp>
        <p:nvSpPr>
          <p:cNvPr id="33" name="5-sakarainen tähti 32"/>
          <p:cNvSpPr/>
          <p:nvPr/>
        </p:nvSpPr>
        <p:spPr bwMode="auto">
          <a:xfrm>
            <a:off x="4399878" y="4095983"/>
            <a:ext cx="237587" cy="178420"/>
          </a:xfrm>
          <a:prstGeom prst="star5">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2" charset="0"/>
              <a:ea typeface="ＭＳ Ｐゴシック" pitchFamily="-12" charset="-128"/>
              <a:cs typeface="ＭＳ Ｐゴシック" pitchFamily="-12" charset="-128"/>
            </a:endParaRPr>
          </a:p>
        </p:txBody>
      </p:sp>
      <p:sp>
        <p:nvSpPr>
          <p:cNvPr id="35" name="5-sakarainen tähti 34"/>
          <p:cNvSpPr/>
          <p:nvPr/>
        </p:nvSpPr>
        <p:spPr bwMode="auto">
          <a:xfrm>
            <a:off x="5542469" y="4910253"/>
            <a:ext cx="237587" cy="178420"/>
          </a:xfrm>
          <a:prstGeom prst="star5">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2" charset="0"/>
              <a:ea typeface="ＭＳ Ｐゴシック" pitchFamily="-12" charset="-128"/>
              <a:cs typeface="ＭＳ Ｐゴシック" pitchFamily="-12" charset="-128"/>
            </a:endParaRPr>
          </a:p>
        </p:txBody>
      </p:sp>
      <p:sp>
        <p:nvSpPr>
          <p:cNvPr id="36" name="5-sakarainen tähti 35"/>
          <p:cNvSpPr/>
          <p:nvPr/>
        </p:nvSpPr>
        <p:spPr bwMode="auto">
          <a:xfrm>
            <a:off x="4730295" y="5964207"/>
            <a:ext cx="237587" cy="178420"/>
          </a:xfrm>
          <a:prstGeom prst="star5">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2" charset="0"/>
              <a:ea typeface="ＭＳ Ｐゴシック" pitchFamily="-12" charset="-128"/>
              <a:cs typeface="ＭＳ Ｐゴシック" pitchFamily="-12" charset="-128"/>
            </a:endParaRPr>
          </a:p>
        </p:txBody>
      </p:sp>
      <p:sp>
        <p:nvSpPr>
          <p:cNvPr id="37" name="5-sakarainen tähti 36"/>
          <p:cNvSpPr/>
          <p:nvPr/>
        </p:nvSpPr>
        <p:spPr bwMode="auto">
          <a:xfrm>
            <a:off x="4889920" y="1713570"/>
            <a:ext cx="237587" cy="178420"/>
          </a:xfrm>
          <a:prstGeom prst="star5">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2" charset="0"/>
              <a:ea typeface="ＭＳ Ｐゴシック" pitchFamily="-12" charset="-128"/>
              <a:cs typeface="ＭＳ Ｐゴシック" pitchFamily="-12" charset="-128"/>
            </a:endParaRPr>
          </a:p>
        </p:txBody>
      </p:sp>
      <p:sp>
        <p:nvSpPr>
          <p:cNvPr id="38" name="5-sakarainen tähti 37"/>
          <p:cNvSpPr/>
          <p:nvPr/>
        </p:nvSpPr>
        <p:spPr bwMode="auto">
          <a:xfrm>
            <a:off x="6787683" y="4274639"/>
            <a:ext cx="237587" cy="178420"/>
          </a:xfrm>
          <a:prstGeom prst="star5">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2" charset="0"/>
              <a:ea typeface="ＭＳ Ｐゴシック" pitchFamily="-12" charset="-128"/>
              <a:cs typeface="ＭＳ Ｐゴシック" pitchFamily="-12" charset="-128"/>
            </a:endParaRPr>
          </a:p>
        </p:txBody>
      </p:sp>
      <p:sp>
        <p:nvSpPr>
          <p:cNvPr id="39" name="Tekstiruutu 38"/>
          <p:cNvSpPr txBox="1"/>
          <p:nvPr/>
        </p:nvSpPr>
        <p:spPr>
          <a:xfrm>
            <a:off x="6966099" y="4236796"/>
            <a:ext cx="2508791" cy="261610"/>
          </a:xfrm>
          <a:prstGeom prst="rect">
            <a:avLst/>
          </a:prstGeom>
          <a:noFill/>
        </p:spPr>
        <p:txBody>
          <a:bodyPr wrap="square" rtlCol="0">
            <a:spAutoFit/>
          </a:bodyPr>
          <a:lstStyle/>
          <a:p>
            <a:r>
              <a:rPr lang="fi-FI" sz="1100" dirty="0" err="1">
                <a:latin typeface="+mn-lt"/>
              </a:rPr>
              <a:t>m</a:t>
            </a:r>
            <a:r>
              <a:rPr lang="fi-FI" sz="1100" dirty="0" err="1" smtClean="0">
                <a:latin typeface="+mn-lt"/>
              </a:rPr>
              <a:t>entioned</a:t>
            </a:r>
            <a:r>
              <a:rPr lang="fi-FI" sz="1100" dirty="0" smtClean="0">
                <a:latin typeface="+mn-lt"/>
              </a:rPr>
              <a:t> is </a:t>
            </a:r>
            <a:r>
              <a:rPr lang="fi-FI" sz="1100" dirty="0" err="1" smtClean="0">
                <a:latin typeface="+mn-lt"/>
              </a:rPr>
              <a:t>used</a:t>
            </a:r>
            <a:endParaRPr lang="en-US" sz="1100" dirty="0">
              <a:latin typeface="+mn-lt"/>
            </a:endParaRPr>
          </a:p>
        </p:txBody>
      </p:sp>
    </p:spTree>
    <p:extLst>
      <p:ext uri="{BB962C8B-B14F-4D97-AF65-F5344CB8AC3E}">
        <p14:creationId xmlns:p14="http://schemas.microsoft.com/office/powerpoint/2010/main" val="42108817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16896" y="467284"/>
            <a:ext cx="7793037" cy="970514"/>
          </a:xfrm>
        </p:spPr>
        <p:txBody>
          <a:bodyPr/>
          <a:lstStyle/>
          <a:p>
            <a:r>
              <a:rPr lang="fi-FI" dirty="0" err="1"/>
              <a:t>Results</a:t>
            </a:r>
            <a:r>
              <a:rPr lang="fi-FI" dirty="0"/>
              <a:t> of </a:t>
            </a:r>
            <a:r>
              <a:rPr lang="fi-FI" dirty="0" err="1" smtClean="0"/>
              <a:t>surveys</a:t>
            </a:r>
            <a:r>
              <a:rPr lang="fi-FI" dirty="0" smtClean="0"/>
              <a:t>/</a:t>
            </a:r>
            <a:r>
              <a:rPr lang="fi-FI" dirty="0"/>
              <a:t/>
            </a:r>
            <a:br>
              <a:rPr lang="fi-FI" dirty="0"/>
            </a:br>
            <a:r>
              <a:rPr lang="fi-FI" dirty="0" err="1" smtClean="0"/>
              <a:t>Accident</a:t>
            </a:r>
            <a:r>
              <a:rPr lang="fi-FI" dirty="0" smtClean="0"/>
              <a:t> </a:t>
            </a:r>
            <a:r>
              <a:rPr lang="fi-FI" dirty="0" err="1"/>
              <a:t>investigation</a:t>
            </a:r>
            <a:r>
              <a:rPr lang="fi-FI" dirty="0"/>
              <a:t> </a:t>
            </a:r>
            <a:r>
              <a:rPr lang="fi-FI" dirty="0" err="1" smtClean="0"/>
              <a:t>methods</a:t>
            </a:r>
            <a:endParaRPr lang="fi-FI" dirty="0"/>
          </a:p>
        </p:txBody>
      </p:sp>
      <p:sp>
        <p:nvSpPr>
          <p:cNvPr id="4" name="Dian numeron paikkamerkki 3"/>
          <p:cNvSpPr>
            <a:spLocks noGrp="1"/>
          </p:cNvSpPr>
          <p:nvPr>
            <p:ph type="sldNum" sz="quarter" idx="12"/>
          </p:nvPr>
        </p:nvSpPr>
        <p:spPr/>
        <p:txBody>
          <a:bodyPr/>
          <a:lstStyle/>
          <a:p>
            <a:fld id="{BCD6909E-D8AF-4772-B890-1E178F2BE68E}" type="slidenum">
              <a:rPr lang="en-US" smtClean="0"/>
              <a:pPr/>
              <a:t>8</a:t>
            </a:fld>
            <a:endParaRPr lang="en-US" dirty="0"/>
          </a:p>
        </p:txBody>
      </p:sp>
      <p:sp>
        <p:nvSpPr>
          <p:cNvPr id="5" name="Sisällön paikkamerkki 4"/>
          <p:cNvSpPr>
            <a:spLocks noGrp="1"/>
          </p:cNvSpPr>
          <p:nvPr>
            <p:ph sz="quarter" idx="13"/>
          </p:nvPr>
        </p:nvSpPr>
        <p:spPr>
          <a:xfrm>
            <a:off x="446049" y="1576801"/>
            <a:ext cx="8075653" cy="4190400"/>
          </a:xfrm>
        </p:spPr>
        <p:txBody>
          <a:bodyPr/>
          <a:lstStyle/>
          <a:p>
            <a:pPr lvl="1"/>
            <a:r>
              <a:rPr lang="en-US" dirty="0"/>
              <a:t>The best known and most widely used methods are those based on </a:t>
            </a:r>
            <a:r>
              <a:rPr lang="en-US" i="1" dirty="0"/>
              <a:t>traditional safety thinking</a:t>
            </a:r>
            <a:r>
              <a:rPr lang="en-US" dirty="0"/>
              <a:t>.</a:t>
            </a:r>
          </a:p>
          <a:p>
            <a:pPr lvl="1"/>
            <a:r>
              <a:rPr lang="en-US" dirty="0"/>
              <a:t>Professionals in AI are familiar and </a:t>
            </a:r>
            <a:r>
              <a:rPr lang="en-US" dirty="0" err="1"/>
              <a:t>utilise</a:t>
            </a:r>
            <a:r>
              <a:rPr lang="en-US" dirty="0"/>
              <a:t> different (</a:t>
            </a:r>
            <a:r>
              <a:rPr lang="en-US" dirty="0" err="1"/>
              <a:t>fx</a:t>
            </a:r>
            <a:r>
              <a:rPr lang="en-US" dirty="0"/>
              <a:t>. old and new) and even many methods in AI. Chosen method(s) depends </a:t>
            </a:r>
            <a:r>
              <a:rPr lang="en-US" dirty="0" err="1"/>
              <a:t>fx</a:t>
            </a:r>
            <a:r>
              <a:rPr lang="en-US" dirty="0"/>
              <a:t>. the accident and the aim of the investigation</a:t>
            </a:r>
            <a:r>
              <a:rPr lang="en-US" dirty="0" smtClean="0"/>
              <a:t>.</a:t>
            </a:r>
            <a:endParaRPr lang="en-US" dirty="0"/>
          </a:p>
          <a:p>
            <a:pPr lvl="1"/>
            <a:r>
              <a:rPr lang="en-US" dirty="0" smtClean="0"/>
              <a:t>AI methods are </a:t>
            </a:r>
            <a:r>
              <a:rPr lang="en-US" i="1" dirty="0" smtClean="0"/>
              <a:t>not always systematically </a:t>
            </a:r>
            <a:r>
              <a:rPr lang="en-US" i="1" dirty="0" err="1" smtClean="0"/>
              <a:t>utilised</a:t>
            </a:r>
            <a:r>
              <a:rPr lang="en-US" i="1" dirty="0" smtClean="0"/>
              <a:t> </a:t>
            </a:r>
            <a:r>
              <a:rPr lang="en-US" dirty="0" smtClean="0"/>
              <a:t>in AI.</a:t>
            </a:r>
          </a:p>
          <a:p>
            <a:pPr lvl="1"/>
            <a:r>
              <a:rPr lang="en-US" dirty="0" smtClean="0"/>
              <a:t>There </a:t>
            </a:r>
            <a:r>
              <a:rPr lang="en-US" dirty="0"/>
              <a:t>is plenty to learn in </a:t>
            </a:r>
            <a:r>
              <a:rPr lang="en-US" dirty="0" err="1"/>
              <a:t>Seveso</a:t>
            </a:r>
            <a:r>
              <a:rPr lang="en-US" dirty="0"/>
              <a:t>-accident </a:t>
            </a:r>
            <a:r>
              <a:rPr lang="en-US" dirty="0" smtClean="0"/>
              <a:t>investigation. </a:t>
            </a:r>
          </a:p>
          <a:p>
            <a:pPr lvl="1"/>
            <a:r>
              <a:rPr lang="en-US" dirty="0" smtClean="0"/>
              <a:t>The </a:t>
            </a:r>
            <a:r>
              <a:rPr lang="en-US" dirty="0"/>
              <a:t>benefits of different methods have been </a:t>
            </a:r>
            <a:r>
              <a:rPr lang="en-US" i="1" dirty="0"/>
              <a:t>identified</a:t>
            </a:r>
            <a:r>
              <a:rPr lang="en-US" dirty="0"/>
              <a:t>, but the </a:t>
            </a:r>
            <a:r>
              <a:rPr lang="en-US" i="1" dirty="0"/>
              <a:t>knowledge</a:t>
            </a:r>
            <a:r>
              <a:rPr lang="en-US" dirty="0"/>
              <a:t> of using them is not considered sufficient. </a:t>
            </a:r>
            <a:endParaRPr lang="en-US" dirty="0" smtClean="0"/>
          </a:p>
          <a:p>
            <a:pPr lvl="1"/>
            <a:endParaRPr lang="fi-FI"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8733" y="189571"/>
            <a:ext cx="2735726" cy="1291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18911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29124" y="210811"/>
            <a:ext cx="7793037" cy="970514"/>
          </a:xfrm>
        </p:spPr>
        <p:txBody>
          <a:bodyPr/>
          <a:lstStyle/>
          <a:p>
            <a:r>
              <a:rPr lang="fi-FI" dirty="0" err="1" smtClean="0"/>
              <a:t>Testing</a:t>
            </a:r>
            <a:r>
              <a:rPr lang="fi-FI" dirty="0" smtClean="0"/>
              <a:t> of AI </a:t>
            </a:r>
            <a:r>
              <a:rPr lang="fi-FI" dirty="0" err="1" smtClean="0"/>
              <a:t>methods</a:t>
            </a:r>
            <a:r>
              <a:rPr lang="fi-FI" dirty="0" smtClean="0"/>
              <a:t> in </a:t>
            </a:r>
            <a:r>
              <a:rPr lang="fi-FI" dirty="0" err="1" smtClean="0"/>
              <a:t>Tukes</a:t>
            </a:r>
            <a:endParaRPr lang="fi-FI" dirty="0"/>
          </a:p>
        </p:txBody>
      </p:sp>
      <p:sp>
        <p:nvSpPr>
          <p:cNvPr id="4" name="Dian numeron paikkamerkki 3"/>
          <p:cNvSpPr>
            <a:spLocks noGrp="1"/>
          </p:cNvSpPr>
          <p:nvPr>
            <p:ph type="sldNum" sz="quarter" idx="12"/>
          </p:nvPr>
        </p:nvSpPr>
        <p:spPr/>
        <p:txBody>
          <a:bodyPr/>
          <a:lstStyle/>
          <a:p>
            <a:fld id="{BCD6909E-D8AF-4772-B890-1E178F2BE68E}" type="slidenum">
              <a:rPr lang="en-US" smtClean="0"/>
              <a:pPr/>
              <a:t>9</a:t>
            </a:fld>
            <a:endParaRPr lang="en-US" dirty="0"/>
          </a:p>
        </p:txBody>
      </p:sp>
      <p:sp>
        <p:nvSpPr>
          <p:cNvPr id="5" name="Sisällön paikkamerkki 4"/>
          <p:cNvSpPr>
            <a:spLocks noGrp="1"/>
          </p:cNvSpPr>
          <p:nvPr>
            <p:ph sz="quarter" idx="13"/>
          </p:nvPr>
        </p:nvSpPr>
        <p:spPr>
          <a:xfrm>
            <a:off x="729125" y="1153063"/>
            <a:ext cx="7792577" cy="4190400"/>
          </a:xfrm>
        </p:spPr>
        <p:txBody>
          <a:bodyPr/>
          <a:lstStyle/>
          <a:p>
            <a:pPr lvl="1"/>
            <a:r>
              <a:rPr lang="en-US" dirty="0" err="1" smtClean="0"/>
              <a:t>Criterias</a:t>
            </a:r>
            <a:r>
              <a:rPr lang="en-US" dirty="0" smtClean="0"/>
              <a:t> for tested methods:</a:t>
            </a:r>
          </a:p>
          <a:p>
            <a:pPr lvl="2"/>
            <a:r>
              <a:rPr lang="fi-FI" dirty="0" err="1" smtClean="0"/>
              <a:t>Literature</a:t>
            </a:r>
            <a:r>
              <a:rPr lang="fi-FI" dirty="0" smtClean="0"/>
              <a:t> </a:t>
            </a:r>
            <a:r>
              <a:rPr lang="fi-FI" dirty="0" err="1" smtClean="0"/>
              <a:t>review</a:t>
            </a:r>
            <a:r>
              <a:rPr lang="fi-FI" dirty="0" smtClean="0"/>
              <a:t> and </a:t>
            </a:r>
            <a:r>
              <a:rPr lang="fi-FI" dirty="0" err="1" smtClean="0"/>
              <a:t>results</a:t>
            </a:r>
            <a:r>
              <a:rPr lang="fi-FI" dirty="0" smtClean="0"/>
              <a:t> of </a:t>
            </a:r>
            <a:r>
              <a:rPr lang="fi-FI" dirty="0" err="1" smtClean="0"/>
              <a:t>surveys</a:t>
            </a:r>
            <a:endParaRPr lang="fi-FI" dirty="0" smtClean="0"/>
          </a:p>
          <a:p>
            <a:pPr lvl="2"/>
            <a:r>
              <a:rPr lang="fi-FI" dirty="0" smtClean="0"/>
              <a:t>The </a:t>
            </a:r>
            <a:r>
              <a:rPr lang="fi-FI" dirty="0" err="1" smtClean="0"/>
              <a:t>aim</a:t>
            </a:r>
            <a:r>
              <a:rPr lang="fi-FI" dirty="0" smtClean="0"/>
              <a:t> of the </a:t>
            </a:r>
            <a:r>
              <a:rPr lang="fi-FI" dirty="0" err="1" smtClean="0"/>
              <a:t>accident</a:t>
            </a:r>
            <a:r>
              <a:rPr lang="fi-FI" dirty="0" smtClean="0"/>
              <a:t> </a:t>
            </a:r>
            <a:r>
              <a:rPr lang="fi-FI" dirty="0" err="1" smtClean="0"/>
              <a:t>investigation</a:t>
            </a:r>
            <a:r>
              <a:rPr lang="fi-FI" dirty="0" smtClean="0"/>
              <a:t> in </a:t>
            </a:r>
            <a:r>
              <a:rPr lang="fi-FI" dirty="0" err="1" smtClean="0"/>
              <a:t>Tukes</a:t>
            </a:r>
            <a:endParaRPr lang="fi-FI" dirty="0" smtClean="0"/>
          </a:p>
          <a:p>
            <a:pPr lvl="2"/>
            <a:r>
              <a:rPr lang="fi-FI" dirty="0" err="1" smtClean="0"/>
              <a:t>Accident</a:t>
            </a:r>
            <a:r>
              <a:rPr lang="fi-FI" dirty="0" smtClean="0"/>
              <a:t> </a:t>
            </a:r>
            <a:r>
              <a:rPr lang="fi-FI" dirty="0" err="1" smtClean="0"/>
              <a:t>model</a:t>
            </a:r>
            <a:r>
              <a:rPr lang="fi-FI" dirty="0" smtClean="0"/>
              <a:t> </a:t>
            </a:r>
            <a:r>
              <a:rPr lang="fi-FI" dirty="0" err="1" smtClean="0"/>
              <a:t>behind</a:t>
            </a:r>
            <a:r>
              <a:rPr lang="fi-FI" dirty="0" smtClean="0"/>
              <a:t> the </a:t>
            </a:r>
            <a:r>
              <a:rPr lang="fi-FI" dirty="0" err="1" smtClean="0"/>
              <a:t>method</a:t>
            </a:r>
            <a:endParaRPr lang="fi-FI" dirty="0" smtClean="0"/>
          </a:p>
          <a:p>
            <a:pPr lvl="2"/>
            <a:endParaRPr lang="fi-FI" dirty="0" smtClean="0"/>
          </a:p>
          <a:p>
            <a:pPr lvl="2"/>
            <a:endParaRPr lang="fi-FI" dirty="0" smtClean="0"/>
          </a:p>
          <a:p>
            <a:pPr lvl="1"/>
            <a:endParaRPr lang="fi-FI" dirty="0" smtClean="0"/>
          </a:p>
          <a:p>
            <a:pPr lvl="1"/>
            <a:endParaRPr lang="fi-FI" dirty="0"/>
          </a:p>
          <a:p>
            <a:pPr lvl="1"/>
            <a:endParaRPr lang="fi-FI" dirty="0" smtClean="0"/>
          </a:p>
          <a:p>
            <a:pPr lvl="1"/>
            <a:r>
              <a:rPr lang="fi-FI" dirty="0" err="1" smtClean="0"/>
              <a:t>Six</a:t>
            </a:r>
            <a:r>
              <a:rPr lang="fi-FI" dirty="0" smtClean="0"/>
              <a:t> AI </a:t>
            </a:r>
            <a:r>
              <a:rPr lang="fi-FI" dirty="0" err="1" smtClean="0"/>
              <a:t>specialist</a:t>
            </a:r>
            <a:r>
              <a:rPr lang="fi-FI" dirty="0" smtClean="0"/>
              <a:t> in </a:t>
            </a:r>
            <a:r>
              <a:rPr lang="fi-FI" dirty="0" err="1" smtClean="0"/>
              <a:t>Tukes</a:t>
            </a:r>
            <a:r>
              <a:rPr lang="fi-FI" dirty="0" smtClean="0"/>
              <a:t> </a:t>
            </a:r>
            <a:r>
              <a:rPr lang="fi-FI" dirty="0" err="1" smtClean="0"/>
              <a:t>tested</a:t>
            </a:r>
            <a:r>
              <a:rPr lang="fi-FI" dirty="0" smtClean="0"/>
              <a:t> </a:t>
            </a:r>
            <a:r>
              <a:rPr lang="fi-FI" dirty="0" err="1" smtClean="0"/>
              <a:t>methods</a:t>
            </a:r>
            <a:r>
              <a:rPr lang="fi-FI" dirty="0" smtClean="0"/>
              <a:t> for the CS</a:t>
            </a:r>
            <a:r>
              <a:rPr lang="fi-FI" baseline="-25000" dirty="0" smtClean="0"/>
              <a:t>2</a:t>
            </a:r>
            <a:r>
              <a:rPr lang="fi-FI" dirty="0" smtClean="0"/>
              <a:t>-explosion </a:t>
            </a:r>
            <a:r>
              <a:rPr lang="fi-FI" dirty="0" err="1" smtClean="0"/>
              <a:t>accident</a:t>
            </a:r>
            <a:r>
              <a:rPr lang="fi-FI" dirty="0" smtClean="0"/>
              <a:t> (</a:t>
            </a:r>
            <a:r>
              <a:rPr lang="fi-FI" dirty="0" err="1" smtClean="0"/>
              <a:t>Tukes</a:t>
            </a:r>
            <a:r>
              <a:rPr lang="fi-FI" dirty="0" smtClean="0"/>
              <a:t> </a:t>
            </a:r>
            <a:r>
              <a:rPr lang="fi-FI" dirty="0" err="1" smtClean="0"/>
              <a:t>investigated</a:t>
            </a:r>
            <a:r>
              <a:rPr lang="fi-FI" dirty="0" smtClean="0"/>
              <a:t> in 2008) </a:t>
            </a:r>
            <a:endParaRPr lang="en-US" dirty="0"/>
          </a:p>
          <a:p>
            <a:pPr lvl="1"/>
            <a:endParaRPr lang="fi-FI"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8733" y="189571"/>
            <a:ext cx="2735726" cy="1291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Nuoli oikealle 2"/>
          <p:cNvSpPr/>
          <p:nvPr/>
        </p:nvSpPr>
        <p:spPr bwMode="auto">
          <a:xfrm>
            <a:off x="354279" y="3211552"/>
            <a:ext cx="457200" cy="223024"/>
          </a:xfrm>
          <a:prstGeom prst="rightArrow">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2" charset="0"/>
              <a:ea typeface="ＭＳ Ｐゴシック" pitchFamily="-12" charset="-128"/>
              <a:cs typeface="ＭＳ Ｐゴシック" pitchFamily="-12" charset="-128"/>
            </a:endParaRPr>
          </a:p>
        </p:txBody>
      </p:sp>
      <p:sp>
        <p:nvSpPr>
          <p:cNvPr id="7" name="Tekstiruutu 15"/>
          <p:cNvSpPr txBox="1"/>
          <p:nvPr/>
        </p:nvSpPr>
        <p:spPr>
          <a:xfrm>
            <a:off x="1092352" y="3064355"/>
            <a:ext cx="3468497" cy="2165566"/>
          </a:xfrm>
          <a:prstGeom prst="rect">
            <a:avLst/>
          </a:prstGeom>
          <a:solidFill>
            <a:sysClr val="window" lastClr="FFFFFF"/>
          </a:solidFill>
          <a:ln w="25400" cap="flat" cmpd="sng" algn="ctr">
            <a:solidFill>
              <a:schemeClr val="accent2"/>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342900" marR="0" lvl="0" indent="-342900" defTabSz="914400" eaLnBrk="1" fontAlgn="auto" latinLnBrk="0" hangingPunct="1">
              <a:lnSpc>
                <a:spcPct val="115000"/>
              </a:lnSpc>
              <a:spcBef>
                <a:spcPts val="0"/>
              </a:spcBef>
              <a:spcAft>
                <a:spcPts val="0"/>
              </a:spcAft>
              <a:buClrTx/>
              <a:buSzTx/>
              <a:buFont typeface="Arial" pitchFamily="34" charset="0"/>
              <a:buChar char="•"/>
              <a:tabLst/>
              <a:defRPr/>
            </a:pPr>
            <a:r>
              <a:rPr lang="en-US" kern="0" dirty="0">
                <a:solidFill>
                  <a:srgbClr val="255CAE"/>
                </a:solidFill>
                <a:latin typeface="Calibri"/>
                <a:ea typeface="Calibri"/>
                <a:cs typeface="Times New Roman" pitchFamily="18" charset="0"/>
              </a:rPr>
              <a:t>Deviation </a:t>
            </a:r>
            <a:r>
              <a:rPr lang="en-US" kern="0" dirty="0" smtClean="0">
                <a:solidFill>
                  <a:srgbClr val="255CAE"/>
                </a:solidFill>
                <a:latin typeface="Calibri"/>
                <a:ea typeface="Calibri"/>
                <a:cs typeface="Times New Roman" pitchFamily="18" charset="0"/>
              </a:rPr>
              <a:t>investigation </a:t>
            </a:r>
          </a:p>
          <a:p>
            <a:pPr marL="342900" marR="0" lvl="0" indent="-342900" defTabSz="914400" eaLnBrk="1" fontAlgn="auto" latinLnBrk="0" hangingPunct="1">
              <a:lnSpc>
                <a:spcPct val="115000"/>
              </a:lnSpc>
              <a:spcBef>
                <a:spcPts val="0"/>
              </a:spcBef>
              <a:spcAft>
                <a:spcPts val="0"/>
              </a:spcAft>
              <a:buClrTx/>
              <a:buSzTx/>
              <a:buFont typeface="Arial" pitchFamily="34" charset="0"/>
              <a:buChar char="•"/>
              <a:tabLst/>
              <a:defRPr/>
            </a:pPr>
            <a:r>
              <a:rPr lang="en-US" kern="0" dirty="0" smtClean="0">
                <a:solidFill>
                  <a:srgbClr val="255CAE"/>
                </a:solidFill>
                <a:latin typeface="Calibri"/>
                <a:ea typeface="Calibri"/>
                <a:cs typeface="Times New Roman" pitchFamily="18" charset="0"/>
              </a:rPr>
              <a:t>STEP</a:t>
            </a:r>
          </a:p>
          <a:p>
            <a:pPr marL="342900" marR="0" lvl="0" indent="-342900" defTabSz="914400" eaLnBrk="1" fontAlgn="auto" latinLnBrk="0" hangingPunct="1">
              <a:lnSpc>
                <a:spcPct val="115000"/>
              </a:lnSpc>
              <a:spcBef>
                <a:spcPts val="0"/>
              </a:spcBef>
              <a:spcAft>
                <a:spcPts val="0"/>
              </a:spcAft>
              <a:buClrTx/>
              <a:buSzTx/>
              <a:buFont typeface="Arial" pitchFamily="34" charset="0"/>
              <a:buChar char="•"/>
              <a:tabLst/>
              <a:defRPr/>
            </a:pPr>
            <a:r>
              <a:rPr lang="en-US" kern="0" dirty="0" err="1" smtClean="0">
                <a:solidFill>
                  <a:srgbClr val="255CAE"/>
                </a:solidFill>
                <a:latin typeface="Calibri"/>
                <a:ea typeface="Calibri"/>
                <a:cs typeface="Times New Roman" pitchFamily="18" charset="0"/>
              </a:rPr>
              <a:t>AcciMap</a:t>
            </a:r>
            <a:endParaRPr lang="en-US" kern="0" dirty="0" smtClean="0">
              <a:solidFill>
                <a:srgbClr val="255CAE"/>
              </a:solidFill>
              <a:latin typeface="Calibri"/>
              <a:ea typeface="Calibri"/>
              <a:cs typeface="Times New Roman" pitchFamily="18" charset="0"/>
            </a:endParaRPr>
          </a:p>
          <a:p>
            <a:pPr marL="342900" marR="0" lvl="0" indent="-342900" defTabSz="914400" eaLnBrk="1" fontAlgn="auto" latinLnBrk="0" hangingPunct="1">
              <a:lnSpc>
                <a:spcPct val="115000"/>
              </a:lnSpc>
              <a:spcBef>
                <a:spcPts val="0"/>
              </a:spcBef>
              <a:spcAft>
                <a:spcPts val="0"/>
              </a:spcAft>
              <a:buClrTx/>
              <a:buSzTx/>
              <a:buFont typeface="Arial" pitchFamily="34" charset="0"/>
              <a:buChar char="•"/>
              <a:tabLst/>
              <a:defRPr/>
            </a:pPr>
            <a:r>
              <a:rPr lang="en-US" kern="0" dirty="0" smtClean="0">
                <a:solidFill>
                  <a:srgbClr val="255CAE"/>
                </a:solidFill>
                <a:latin typeface="Calibri"/>
                <a:ea typeface="Calibri"/>
                <a:cs typeface="Times New Roman" pitchFamily="18" charset="0"/>
              </a:rPr>
              <a:t>MTO</a:t>
            </a:r>
            <a:endParaRPr lang="en-US" kern="0" dirty="0">
              <a:solidFill>
                <a:srgbClr val="255CAE"/>
              </a:solidFill>
              <a:latin typeface="Calibri"/>
              <a:ea typeface="Calibri"/>
              <a:cs typeface="Times New Roman" pitchFamily="18" charset="0"/>
            </a:endParaRPr>
          </a:p>
        </p:txBody>
      </p:sp>
      <p:sp>
        <p:nvSpPr>
          <p:cNvPr id="8" name="Tekstiruutu 15"/>
          <p:cNvSpPr txBox="1"/>
          <p:nvPr/>
        </p:nvSpPr>
        <p:spPr>
          <a:xfrm>
            <a:off x="4560849" y="3064354"/>
            <a:ext cx="4192858" cy="2165567"/>
          </a:xfrm>
          <a:prstGeom prst="rect">
            <a:avLst/>
          </a:prstGeom>
          <a:solidFill>
            <a:sysClr val="window" lastClr="FFFFFF"/>
          </a:solidFill>
          <a:ln w="25400" cap="flat" cmpd="sng" algn="ctr">
            <a:solidFill>
              <a:schemeClr val="accent2"/>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342900" marR="0" lvl="0" indent="-342900" defTabSz="914400" eaLnBrk="1" fontAlgn="auto" latinLnBrk="0" hangingPunct="1">
              <a:lnSpc>
                <a:spcPct val="115000"/>
              </a:lnSpc>
              <a:spcBef>
                <a:spcPts val="0"/>
              </a:spcBef>
              <a:spcAft>
                <a:spcPts val="0"/>
              </a:spcAft>
              <a:buClrTx/>
              <a:buSzTx/>
              <a:buFont typeface="Arial" pitchFamily="34" charset="0"/>
              <a:buChar char="•"/>
              <a:tabLst/>
              <a:defRPr/>
            </a:pPr>
            <a:r>
              <a:rPr lang="en-US" kern="0" dirty="0">
                <a:solidFill>
                  <a:srgbClr val="255CAE"/>
                </a:solidFill>
                <a:latin typeface="Calibri"/>
                <a:ea typeface="Calibri"/>
                <a:cs typeface="Times New Roman" pitchFamily="18" charset="0"/>
              </a:rPr>
              <a:t>F</a:t>
            </a:r>
            <a:r>
              <a:rPr lang="en-US" kern="0" dirty="0" smtClean="0">
                <a:solidFill>
                  <a:srgbClr val="255CAE"/>
                </a:solidFill>
                <a:latin typeface="Calibri"/>
                <a:ea typeface="Calibri"/>
                <a:cs typeface="Times New Roman" pitchFamily="18" charset="0"/>
              </a:rPr>
              <a:t>ault </a:t>
            </a:r>
            <a:r>
              <a:rPr lang="en-US" kern="0" dirty="0">
                <a:solidFill>
                  <a:srgbClr val="255CAE"/>
                </a:solidFill>
                <a:latin typeface="Calibri"/>
                <a:ea typeface="Calibri"/>
                <a:cs typeface="Times New Roman" pitchFamily="18" charset="0"/>
              </a:rPr>
              <a:t>and event tree analysis (-&gt; Bow tie</a:t>
            </a:r>
            <a:r>
              <a:rPr lang="en-US" kern="0" dirty="0" smtClean="0">
                <a:solidFill>
                  <a:srgbClr val="255CAE"/>
                </a:solidFill>
                <a:latin typeface="Calibri"/>
                <a:ea typeface="Calibri"/>
                <a:cs typeface="Times New Roman" pitchFamily="18" charset="0"/>
              </a:rPr>
              <a:t>)</a:t>
            </a:r>
          </a:p>
          <a:p>
            <a:pPr marL="342900" marR="0" lvl="0" indent="-342900" defTabSz="914400" eaLnBrk="1" fontAlgn="auto" latinLnBrk="0" hangingPunct="1">
              <a:lnSpc>
                <a:spcPct val="115000"/>
              </a:lnSpc>
              <a:spcBef>
                <a:spcPts val="0"/>
              </a:spcBef>
              <a:spcAft>
                <a:spcPts val="0"/>
              </a:spcAft>
              <a:buClrTx/>
              <a:buSzTx/>
              <a:buFont typeface="Arial" pitchFamily="34" charset="0"/>
              <a:buChar char="•"/>
              <a:tabLst/>
              <a:defRPr/>
            </a:pPr>
            <a:r>
              <a:rPr lang="en-US" kern="0" dirty="0" smtClean="0">
                <a:solidFill>
                  <a:srgbClr val="255CAE"/>
                </a:solidFill>
                <a:latin typeface="Calibri"/>
                <a:ea typeface="Calibri"/>
                <a:cs typeface="Times New Roman" pitchFamily="18" charset="0"/>
              </a:rPr>
              <a:t> </a:t>
            </a:r>
            <a:r>
              <a:rPr lang="en-US" kern="0" dirty="0">
                <a:solidFill>
                  <a:srgbClr val="255CAE"/>
                </a:solidFill>
                <a:latin typeface="Calibri"/>
                <a:ea typeface="Calibri"/>
                <a:cs typeface="Times New Roman" pitchFamily="18" charset="0"/>
              </a:rPr>
              <a:t>application of DISC-model (safety culture</a:t>
            </a:r>
            <a:r>
              <a:rPr lang="en-US" kern="0" dirty="0" smtClean="0">
                <a:solidFill>
                  <a:srgbClr val="255CAE"/>
                </a:solidFill>
                <a:latin typeface="Calibri"/>
                <a:ea typeface="Calibri"/>
                <a:cs typeface="Times New Roman" pitchFamily="18" charset="0"/>
              </a:rPr>
              <a:t>)</a:t>
            </a:r>
          </a:p>
          <a:p>
            <a:pPr marL="342900" marR="0" lvl="0" indent="-342900" defTabSz="914400" eaLnBrk="1" fontAlgn="auto" latinLnBrk="0" hangingPunct="1">
              <a:lnSpc>
                <a:spcPct val="115000"/>
              </a:lnSpc>
              <a:spcBef>
                <a:spcPts val="0"/>
              </a:spcBef>
              <a:spcAft>
                <a:spcPts val="0"/>
              </a:spcAft>
              <a:buClrTx/>
              <a:buSzTx/>
              <a:buFont typeface="Arial" pitchFamily="34" charset="0"/>
              <a:buChar char="•"/>
              <a:tabLst/>
              <a:defRPr/>
            </a:pPr>
            <a:r>
              <a:rPr lang="en-US" kern="0" dirty="0" err="1" smtClean="0">
                <a:solidFill>
                  <a:srgbClr val="255CAE"/>
                </a:solidFill>
                <a:latin typeface="Calibri"/>
                <a:ea typeface="Calibri"/>
                <a:cs typeface="Times New Roman" pitchFamily="18" charset="0"/>
              </a:rPr>
              <a:t>ESReDA</a:t>
            </a:r>
            <a:r>
              <a:rPr lang="en-US" kern="0" dirty="0" smtClean="0">
                <a:solidFill>
                  <a:srgbClr val="255CAE"/>
                </a:solidFill>
                <a:latin typeface="Calibri"/>
                <a:ea typeface="Calibri"/>
                <a:cs typeface="Times New Roman" pitchFamily="18" charset="0"/>
              </a:rPr>
              <a:t> </a:t>
            </a:r>
            <a:r>
              <a:rPr lang="en-US" kern="0" dirty="0" smtClean="0">
                <a:solidFill>
                  <a:srgbClr val="255CAE"/>
                </a:solidFill>
                <a:latin typeface="Calibri"/>
                <a:ea typeface="Calibri"/>
                <a:cs typeface="Times New Roman" pitchFamily="18" charset="0"/>
              </a:rPr>
              <a:t>Cube</a:t>
            </a:r>
            <a:endParaRPr lang="en-US" kern="0" dirty="0">
              <a:solidFill>
                <a:srgbClr val="255CAE"/>
              </a:solidFill>
              <a:latin typeface="Calibri"/>
              <a:ea typeface="Calibri"/>
              <a:cs typeface="Times New Roman" pitchFamily="18" charset="0"/>
            </a:endParaRPr>
          </a:p>
        </p:txBody>
      </p:sp>
    </p:spTree>
    <p:extLst>
      <p:ext uri="{BB962C8B-B14F-4D97-AF65-F5344CB8AC3E}">
        <p14:creationId xmlns:p14="http://schemas.microsoft.com/office/powerpoint/2010/main" val="2553998036"/>
      </p:ext>
    </p:extLst>
  </p:cSld>
  <p:clrMapOvr>
    <a:masterClrMapping/>
  </p:clrMapOvr>
  <p:timing>
    <p:tnLst>
      <p:par>
        <p:cTn id="1" dur="indefinite" restart="never" nodeType="tmRoot"/>
      </p:par>
    </p:tnLst>
  </p:timing>
</p:sld>
</file>

<file path=ppt/theme/theme1.xml><?xml version="1.0" encoding="utf-8"?>
<a:theme xmlns:a="http://schemas.openxmlformats.org/drawingml/2006/main" name="tukes esityspohja">
  <a:themeElements>
    <a:clrScheme name="TUKES PPT">
      <a:dk1>
        <a:srgbClr val="000000"/>
      </a:dk1>
      <a:lt1>
        <a:srgbClr val="FFFFFF"/>
      </a:lt1>
      <a:dk2>
        <a:srgbClr val="00A09C"/>
      </a:dk2>
      <a:lt2>
        <a:srgbClr val="FFFFFF"/>
      </a:lt2>
      <a:accent1>
        <a:srgbClr val="00A09C"/>
      </a:accent1>
      <a:accent2>
        <a:srgbClr val="E016B8"/>
      </a:accent2>
      <a:accent3>
        <a:srgbClr val="818183"/>
      </a:accent3>
      <a:accent4>
        <a:srgbClr val="DCD9D3"/>
      </a:accent4>
      <a:accent5>
        <a:srgbClr val="FFFFFF"/>
      </a:accent5>
      <a:accent6>
        <a:srgbClr val="000000"/>
      </a:accent6>
      <a:hlink>
        <a:srgbClr val="00A09C"/>
      </a:hlink>
      <a:folHlink>
        <a:srgbClr val="00A09C"/>
      </a:folHlink>
    </a:clrScheme>
    <a:fontScheme name="Expo">
      <a:majorFont>
        <a:latin typeface="Calibri"/>
        <a:ea typeface=""/>
        <a:cs typeface=""/>
        <a:font script="Jpan" typeface="ＭＳ ゴシック"/>
      </a:majorFont>
      <a:minorFont>
        <a:latin typeface="Calibri"/>
        <a:ea typeface=""/>
        <a:cs typeface=""/>
        <a:font script="Jpan" typeface="ＭＳ 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i-FI" sz="2400" b="0" i="0" u="none" strike="noStrike" cap="none" normalizeH="0" baseline="0">
            <a:ln>
              <a:noFill/>
            </a:ln>
            <a:solidFill>
              <a:schemeClr val="tx1"/>
            </a:solidFill>
            <a:effectLst/>
            <a:latin typeface="Arial" pitchFamily="-12" charset="0"/>
            <a:ea typeface="ＭＳ Ｐゴシック" pitchFamily="-12" charset="-128"/>
            <a:cs typeface="ＭＳ Ｐゴシック" pitchFamily="-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i-FI" sz="2400" b="0" i="0" u="none" strike="noStrike" cap="none" normalizeH="0" baseline="0">
            <a:ln>
              <a:noFill/>
            </a:ln>
            <a:solidFill>
              <a:schemeClr val="tx1"/>
            </a:solidFill>
            <a:effectLst/>
            <a:latin typeface="Arial" pitchFamily="-12" charset="0"/>
            <a:ea typeface="ＭＳ Ｐゴシック" pitchFamily="-12" charset="-128"/>
            <a:cs typeface="ＭＳ Ｐゴシック" pitchFamily="-12" charset="-128"/>
          </a:defRPr>
        </a:defPPr>
      </a:lstStyle>
    </a:lnDef>
  </a:objectDefaults>
  <a:extraClrSchemeLst>
    <a:extraClrScheme>
      <a:clrScheme name="MLL esityspohja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MLL esityspohja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MLL esityspohja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MLL esityspohja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MLL esityspohja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MLL esityspohja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MLL esityspohja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ruotsi">
  <a:themeElements>
    <a:clrScheme name="TUKES PPT">
      <a:dk1>
        <a:srgbClr val="000000"/>
      </a:dk1>
      <a:lt1>
        <a:srgbClr val="FFFFFF"/>
      </a:lt1>
      <a:dk2>
        <a:srgbClr val="00A09C"/>
      </a:dk2>
      <a:lt2>
        <a:srgbClr val="FFFFFF"/>
      </a:lt2>
      <a:accent1>
        <a:srgbClr val="00A09C"/>
      </a:accent1>
      <a:accent2>
        <a:srgbClr val="E016B8"/>
      </a:accent2>
      <a:accent3>
        <a:srgbClr val="818183"/>
      </a:accent3>
      <a:accent4>
        <a:srgbClr val="DCD9D3"/>
      </a:accent4>
      <a:accent5>
        <a:srgbClr val="FFFFFF"/>
      </a:accent5>
      <a:accent6>
        <a:srgbClr val="000000"/>
      </a:accent6>
      <a:hlink>
        <a:srgbClr val="00A09C"/>
      </a:hlink>
      <a:folHlink>
        <a:srgbClr val="00A09C"/>
      </a:folHlink>
    </a:clrScheme>
    <a:fontScheme name="Expo">
      <a:majorFont>
        <a:latin typeface="Calibri"/>
        <a:ea typeface=""/>
        <a:cs typeface=""/>
        <a:font script="Jpan" typeface="ＭＳ ゴシック"/>
      </a:majorFont>
      <a:minorFont>
        <a:latin typeface="Calibri"/>
        <a:ea typeface=""/>
        <a:cs typeface=""/>
        <a:font script="Jpan" typeface="ＭＳ 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i-FI" sz="2400" b="0" i="0" u="none" strike="noStrike" cap="none" normalizeH="0" baseline="0">
            <a:ln>
              <a:noFill/>
            </a:ln>
            <a:solidFill>
              <a:schemeClr val="tx1"/>
            </a:solidFill>
            <a:effectLst/>
            <a:latin typeface="Arial" pitchFamily="-12" charset="0"/>
            <a:ea typeface="ＭＳ Ｐゴシック" pitchFamily="-12" charset="-128"/>
            <a:cs typeface="ＭＳ Ｐゴシック" pitchFamily="-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i-FI" sz="2400" b="0" i="0" u="none" strike="noStrike" cap="none" normalizeH="0" baseline="0">
            <a:ln>
              <a:noFill/>
            </a:ln>
            <a:solidFill>
              <a:schemeClr val="tx1"/>
            </a:solidFill>
            <a:effectLst/>
            <a:latin typeface="Arial" pitchFamily="-12" charset="0"/>
            <a:ea typeface="ＭＳ Ｐゴシック" pitchFamily="-12" charset="-128"/>
            <a:cs typeface="ＭＳ Ｐゴシック" pitchFamily="-12" charset="-128"/>
          </a:defRPr>
        </a:defPPr>
      </a:lstStyle>
    </a:lnDef>
  </a:objectDefaults>
  <a:extraClrSchemeLst>
    <a:extraClrScheme>
      <a:clrScheme name="MLL esityspohja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MLL esityspohja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MLL esityspohja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MLL esityspohja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MLL esityspohja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MLL esityspohja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MLL esityspohja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englanti">
  <a:themeElements>
    <a:clrScheme name="TUKES PPT">
      <a:dk1>
        <a:srgbClr val="000000"/>
      </a:dk1>
      <a:lt1>
        <a:srgbClr val="FFFFFF"/>
      </a:lt1>
      <a:dk2>
        <a:srgbClr val="00A09C"/>
      </a:dk2>
      <a:lt2>
        <a:srgbClr val="FFFFFF"/>
      </a:lt2>
      <a:accent1>
        <a:srgbClr val="00A09C"/>
      </a:accent1>
      <a:accent2>
        <a:srgbClr val="E016B8"/>
      </a:accent2>
      <a:accent3>
        <a:srgbClr val="818183"/>
      </a:accent3>
      <a:accent4>
        <a:srgbClr val="DCD9D3"/>
      </a:accent4>
      <a:accent5>
        <a:srgbClr val="FFFFFF"/>
      </a:accent5>
      <a:accent6>
        <a:srgbClr val="000000"/>
      </a:accent6>
      <a:hlink>
        <a:srgbClr val="00A09C"/>
      </a:hlink>
      <a:folHlink>
        <a:srgbClr val="00A09C"/>
      </a:folHlink>
    </a:clrScheme>
    <a:fontScheme name="Expo">
      <a:majorFont>
        <a:latin typeface="Calibri"/>
        <a:ea typeface=""/>
        <a:cs typeface=""/>
        <a:font script="Jpan" typeface="ＭＳ ゴシック"/>
      </a:majorFont>
      <a:minorFont>
        <a:latin typeface="Calibri"/>
        <a:ea typeface=""/>
        <a:cs typeface=""/>
        <a:font script="Jpan" typeface="ＭＳ 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i-FI" sz="2400" b="0" i="0" u="none" strike="noStrike" cap="none" normalizeH="0" baseline="0">
            <a:ln>
              <a:noFill/>
            </a:ln>
            <a:solidFill>
              <a:schemeClr val="tx1"/>
            </a:solidFill>
            <a:effectLst/>
            <a:latin typeface="Arial" pitchFamily="-12" charset="0"/>
            <a:ea typeface="ＭＳ Ｐゴシック" pitchFamily="-12" charset="-128"/>
            <a:cs typeface="ＭＳ Ｐゴシック" pitchFamily="-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i-FI" sz="2400" b="0" i="0" u="none" strike="noStrike" cap="none" normalizeH="0" baseline="0">
            <a:ln>
              <a:noFill/>
            </a:ln>
            <a:solidFill>
              <a:schemeClr val="tx1"/>
            </a:solidFill>
            <a:effectLst/>
            <a:latin typeface="Arial" pitchFamily="-12" charset="0"/>
            <a:ea typeface="ＭＳ Ｐゴシック" pitchFamily="-12" charset="-128"/>
            <a:cs typeface="ＭＳ Ｐゴシック" pitchFamily="-12" charset="-128"/>
          </a:defRPr>
        </a:defPPr>
      </a:lstStyle>
    </a:lnDef>
  </a:objectDefaults>
  <a:extraClrSchemeLst>
    <a:extraClrScheme>
      <a:clrScheme name="MLL esityspohja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MLL esityspohja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MLL esityspohja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MLL esityspohja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MLL esityspohja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MLL esityspohja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MLL esityspohja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Julkisuus xmlns="56963548-be5b-46a6-9d59-34b149074bba">Julkinen</Julkisuus>
    <Projektinumero xmlns="56963548-be5b-46a6-9d59-34b149074bba" xsi:nil="true"/>
    <Yksikkö xmlns="56963548-be5b-46a6-9d59-34b149074bba">Tuki- ja kehityspalvelut</Yksikkö>
    <Asiakirjan_x0020_tyyppi xmlns="56963548-be5b-46a6-9d59-34b149074bba">Muu</Asiakirjan_x0020_tyyppi>
    <TaxCatchAll xmlns="56963548-be5b-46a6-9d59-34b149074bba">
      <Value>834</Value>
      <Value>6</Value>
      <Value>7</Value>
      <Value>567</Value>
    </TaxCatchAll>
    <gb352ed224534a8cbb8864fc728f5a53 xmlns="56963548-be5b-46a6-9d59-34b149074bba">
      <Terms xmlns="http://schemas.microsoft.com/office/infopath/2007/PartnerControls">
        <TermInfo xmlns="http://schemas.microsoft.com/office/infopath/2007/PartnerControls">
          <TermName>räjähteet</TermName>
          <TermId>0e72d29a-a308-4af4-b65e-5c6b7bdd8a29</TermId>
        </TermInfo>
      </Terms>
    </gb352ed224534a8cbb8864fc728f5a53>
    <g5c1ba9c1ce642c1b938aac63f33c2ad xmlns="56963548-be5b-46a6-9d59-34b149074bba">
      <Terms xmlns="http://schemas.microsoft.com/office/infopath/2007/PartnerControls"/>
    </g5c1ba9c1ce642c1b938aac63f33c2ad>
  </documentManagement>
</p:properties>
</file>

<file path=customXml/item3.xml><?xml version="1.0" encoding="utf-8"?>
<ct:contentTypeSchema xmlns:ct="http://schemas.microsoft.com/office/2006/metadata/contentType" xmlns:ma="http://schemas.microsoft.com/office/2006/metadata/properties/metaAttributes" ct:_="" ma:_="" ma:contentTypeName="TukesAsiakirja" ma:contentTypeID="0x010100CF35A20467F4984C840000040FDB055000547CA8A586E2A249B63F477F2673A152" ma:contentTypeVersion="14" ma:contentTypeDescription="Tukesin dokumenttien sisältötyyppi" ma:contentTypeScope="" ma:versionID="740dcd6123c9bcb37b64ab77b732b6e1">
  <xsd:schema xmlns:xsd="http://www.w3.org/2001/XMLSchema" xmlns:xs="http://www.w3.org/2001/XMLSchema" xmlns:p="http://schemas.microsoft.com/office/2006/metadata/properties" xmlns:ns3="56963548-be5b-46a6-9d59-34b149074bba" targetNamespace="http://schemas.microsoft.com/office/2006/metadata/properties" ma:root="true" ma:fieldsID="26397242b1b1a0e3c77b70bd537bc5e9" ns3:_="">
    <xsd:import namespace="56963548-be5b-46a6-9d59-34b149074bba"/>
    <xsd:element name="properties">
      <xsd:complexType>
        <xsd:sequence>
          <xsd:element name="documentManagement">
            <xsd:complexType>
              <xsd:all>
                <xsd:element ref="ns3:Julkisuus" minOccurs="0"/>
                <xsd:element ref="ns3:Yksikkö" minOccurs="0"/>
                <xsd:element ref="ns3:Projektinumero" minOccurs="0"/>
                <xsd:element ref="ns3:Asiakirjan_x0020_tyyppi"/>
                <xsd:element ref="ns3:TaxCatchAll" minOccurs="0"/>
                <xsd:element ref="ns3:TaxCatchAllLabel" minOccurs="0"/>
                <xsd:element ref="ns3:gb352ed224534a8cbb8864fc728f5a53" minOccurs="0"/>
                <xsd:element ref="ns3:g5c1ba9c1ce642c1b938aac63f33c2a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963548-be5b-46a6-9d59-34b149074bba" elementFormDefault="qualified">
    <xsd:import namespace="http://schemas.microsoft.com/office/2006/documentManagement/types"/>
    <xsd:import namespace="http://schemas.microsoft.com/office/infopath/2007/PartnerControls"/>
    <xsd:element name="Julkisuus" ma:index="2" nillable="true" ma:displayName="Julkisuus" ma:default="Julkinen" ma:format="RadioButtons" ma:internalName="Julkisuus">
      <xsd:simpleType>
        <xsd:restriction base="dms:Choice">
          <xsd:enumeration value="Julkinen"/>
          <xsd:enumeration value="Salainen"/>
        </xsd:restriction>
      </xsd:simpleType>
    </xsd:element>
    <xsd:element name="Yksikkö" ma:index="3" nillable="true" ma:displayName="Yksikkö" ma:default="Tukes" ma:format="RadioButtons" ma:internalName="Yksikk_x00f6_">
      <xsd:simpleType>
        <xsd:restriction base="dms:Choice">
          <xsd:enumeration value="Tukes"/>
          <xsd:enumeration value="Kemikaalituotevalvonta"/>
          <xsd:enumeration value="Laitos- ja kaivosvalvonta"/>
          <xsd:enumeration value="Tuki- ja kehityspalvelut"/>
          <xsd:enumeration value="Tuote- ja laitteistovalvonta"/>
          <xsd:enumeration value="Viestintä"/>
          <xsd:enumeration value="Ylijohtaja"/>
        </xsd:restriction>
      </xsd:simpleType>
    </xsd:element>
    <xsd:element name="Projektinumero" ma:index="4" nillable="true" ma:displayName="Projektinumero" ma:internalName="Projektinumero">
      <xsd:simpleType>
        <xsd:restriction base="dms:Text"/>
      </xsd:simpleType>
    </xsd:element>
    <xsd:element name="Asiakirjan_x0020_tyyppi" ma:index="5" ma:displayName="Asiakirjan tyyppi" ma:default="Muu" ma:format="Dropdown" ma:internalName="Asiakirjan_x0020_tyyppi">
      <xsd:simpleType>
        <xsd:restriction base="dms:Choice">
          <xsd:enumeration value="Asiakirjapohja, malli"/>
          <xsd:enumeration value="Käsikirja"/>
          <xsd:enumeration value="Lausunto"/>
          <xsd:enumeration value="Luento, esitys, koulutusmateriaali"/>
          <xsd:enumeration value="Matkakertomus"/>
          <xsd:enumeration value="Määräys"/>
          <xsd:enumeration value="Ohje, toimintaohje"/>
          <xsd:enumeration value="Opas"/>
          <xsd:enumeration value="Prosessikuvaus"/>
          <xsd:enumeration value="Päätös"/>
          <xsd:enumeration value="Pöytäkirja, muistio"/>
          <xsd:enumeration value="Raportti"/>
          <xsd:enumeration value="Rekisteri"/>
          <xsd:enumeration value="Strategia, linjaus"/>
          <xsd:enumeration value="Suunnitelma"/>
          <xsd:enumeration value="Tilasto"/>
          <xsd:enumeration value="Toimintajärjestys, työjärjestys"/>
          <xsd:enumeration value="Valokuva"/>
          <xsd:enumeration value="Muu"/>
        </xsd:restriction>
      </xsd:simpleType>
    </xsd:element>
    <xsd:element name="TaxCatchAll" ma:index="12" nillable="true" ma:displayName="Luokituksen Kaikki-sarake" ma:hidden="true" ma:list="{365d2333-baad-4c20-ac1b-63d031a0aece}" ma:internalName="TaxCatchAll" ma:showField="CatchAllData" ma:web="56963548-be5b-46a6-9d59-34b149074bba">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Luokituksen Kaikki-sarake1" ma:hidden="true" ma:list="{365d2333-baad-4c20-ac1b-63d031a0aece}" ma:internalName="TaxCatchAllLabel" ma:readOnly="true" ma:showField="CatchAllDataLabel" ma:web="56963548-be5b-46a6-9d59-34b149074bba">
      <xsd:complexType>
        <xsd:complexContent>
          <xsd:extension base="dms:MultiChoiceLookup">
            <xsd:sequence>
              <xsd:element name="Value" type="dms:Lookup" maxOccurs="unbounded" minOccurs="0" nillable="true"/>
            </xsd:sequence>
          </xsd:extension>
        </xsd:complexContent>
      </xsd:complexType>
    </xsd:element>
    <xsd:element name="gb352ed224534a8cbb8864fc728f5a53" ma:index="14" ma:taxonomy="true" ma:internalName="gb352ed224534a8cbb8864fc728f5a53" ma:taxonomyFieldName="Asiasana" ma:displayName="Asiasana" ma:default="" ma:fieldId="{0b352ed2-2453-4a8c-bb88-64fc728f5a53}" ma:taxonomyMulti="true" ma:sspId="3a3808a0-0fe3-4dbf-85fb-907b10e81228" ma:termSetId="659babba-4ee1-4bf1-b849-daa97868feb3" ma:anchorId="00000000-0000-0000-0000-000000000000" ma:open="false" ma:isKeyword="false">
      <xsd:complexType>
        <xsd:sequence>
          <xsd:element ref="pc:Terms" minOccurs="0" maxOccurs="1"/>
        </xsd:sequence>
      </xsd:complexType>
    </xsd:element>
    <xsd:element name="g5c1ba9c1ce642c1b938aac63f33c2ad" ma:index="16" nillable="true" ma:taxonomy="true" ma:internalName="g5c1ba9c1ce642c1b938aac63f33c2ad" ma:taxonomyFieldName="Omat_x0020_asiasanat" ma:displayName="Omat asiasanat" ma:default="" ma:fieldId="{05c1ba9c-1ce6-42c1-b938-aac63f33c2ad}" ma:taxonomyMulti="true" ma:sspId="3a3808a0-0fe3-4dbf-85fb-907b10e81228" ma:termSetId="fe65230f-698b-4b5c-96e7-c07dbf001a6a" ma:anchorId="00000000-0000-0000-0000-000000000000"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1" ma:displayName="Tekijä"/>
        <xsd:element ref="dcterms:created" minOccurs="0" maxOccurs="1"/>
        <xsd:element ref="dc:identifier" minOccurs="0" maxOccurs="1"/>
        <xsd:element name="contentType" minOccurs="0" maxOccurs="1" type="xsd:string" ma:index="9" ma:displayName="Sisältölaji"/>
        <xsd:element ref="dc:title" minOccurs="0" maxOccurs="1"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C932A4F-2409-48FC-97F4-6FE6945B24F5}">
  <ds:schemaRefs>
    <ds:schemaRef ds:uri="http://schemas.microsoft.com/sharepoint/v3/contenttype/forms"/>
  </ds:schemaRefs>
</ds:datastoreItem>
</file>

<file path=customXml/itemProps2.xml><?xml version="1.0" encoding="utf-8"?>
<ds:datastoreItem xmlns:ds="http://schemas.openxmlformats.org/officeDocument/2006/customXml" ds:itemID="{4B273031-0168-45FD-96A5-E3CF57E87EF4}">
  <ds:schemaRefs>
    <ds:schemaRef ds:uri="http://schemas.microsoft.com/office/infopath/2007/PartnerControls"/>
    <ds:schemaRef ds:uri="http://schemas.openxmlformats.org/package/2006/metadata/core-properties"/>
    <ds:schemaRef ds:uri="http://purl.org/dc/terms/"/>
    <ds:schemaRef ds:uri="56963548-be5b-46a6-9d59-34b149074bba"/>
    <ds:schemaRef ds:uri="http://purl.org/dc/dcmitype/"/>
    <ds:schemaRef ds:uri="http://schemas.microsoft.com/office/2006/documentManagement/types"/>
    <ds:schemaRef ds:uri="http://www.w3.org/XML/1998/namespace"/>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489E412F-5074-4080-ADF9-283D92C3A8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963548-be5b-46a6-9d59-34b149074b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55284</TotalTime>
  <Words>1542</Words>
  <Application>Microsoft Office PowerPoint</Application>
  <PresentationFormat>Näytössä katseltava diaesitys (4:3)</PresentationFormat>
  <Paragraphs>242</Paragraphs>
  <Slides>23</Slides>
  <Notes>22</Notes>
  <HiddenSlides>0</HiddenSlides>
  <MMClips>0</MMClips>
  <ScaleCrop>false</ScaleCrop>
  <HeadingPairs>
    <vt:vector size="4" baseType="variant">
      <vt:variant>
        <vt:lpstr>Teema</vt:lpstr>
      </vt:variant>
      <vt:variant>
        <vt:i4>3</vt:i4>
      </vt:variant>
      <vt:variant>
        <vt:lpstr>Dian otsikot</vt:lpstr>
      </vt:variant>
      <vt:variant>
        <vt:i4>23</vt:i4>
      </vt:variant>
    </vt:vector>
  </HeadingPairs>
  <TitlesOfParts>
    <vt:vector size="26" baseType="lpstr">
      <vt:lpstr>tukes esityspohja</vt:lpstr>
      <vt:lpstr>ruotsi</vt:lpstr>
      <vt:lpstr>englanti</vt:lpstr>
      <vt:lpstr>Improving the safety of Seveso-establishments in Finland by developing the accident investigation process</vt:lpstr>
      <vt:lpstr>Backround</vt:lpstr>
      <vt:lpstr>Hypothesis and challenges in Seveso-AI</vt:lpstr>
      <vt:lpstr>The purpose of the study</vt:lpstr>
      <vt:lpstr>Methods and research questions</vt:lpstr>
      <vt:lpstr>Phases of accident investigation process</vt:lpstr>
      <vt:lpstr>Results of surveys/ AI methods</vt:lpstr>
      <vt:lpstr>Results of surveys/ Accident investigation methods</vt:lpstr>
      <vt:lpstr>Testing of AI methods in Tukes</vt:lpstr>
      <vt:lpstr>Results of tests</vt:lpstr>
      <vt:lpstr>Results of tests </vt:lpstr>
      <vt:lpstr>Results of tests </vt:lpstr>
      <vt:lpstr>Results of tests </vt:lpstr>
      <vt:lpstr>Accident investigation methods</vt:lpstr>
      <vt:lpstr>Recommendations for Tukes</vt:lpstr>
      <vt:lpstr>Tukes Toolbox – AI methods</vt:lpstr>
      <vt:lpstr>Recommendations for Tukes to improve lessons learnt</vt:lpstr>
      <vt:lpstr>Recommendations for Tukes to improve lessons learnt</vt:lpstr>
      <vt:lpstr>Conclusions</vt:lpstr>
      <vt:lpstr>Conclusions</vt:lpstr>
      <vt:lpstr>Seveso- accident investigation in Tukes (Finland)</vt:lpstr>
      <vt:lpstr>ACCIDENT INVESTIGATION PROCESS/ Common practices in Finland</vt:lpstr>
      <vt:lpstr>ACCIDENT INVESTIGATION METHODS/ Common practices in Finland:</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Otsikolle on tilaa enintään kolme riviä</dc:title>
  <dc:creator>Outi Ugas</dc:creator>
  <cp:keywords>Turvallisuus- ja kemikaalivirasto, Tukes</cp:keywords>
  <cp:lastModifiedBy>Heinimaa Tanja</cp:lastModifiedBy>
  <cp:revision>211</cp:revision>
  <cp:lastPrinted>2015-11-02T15:41:08Z</cp:lastPrinted>
  <dcterms:created xsi:type="dcterms:W3CDTF">2010-11-29T10:26:41Z</dcterms:created>
  <dcterms:modified xsi:type="dcterms:W3CDTF">2015-11-06T06:57:08Z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0x010100CF35A20467F4984C840000040FDB055000547CA8A586E2A249B63F477F2673A152</vt:lpwstr>
  </property>
  <property fmtid="{D5CDD505-2E9C-101B-9397-08002B2CF9AE}" pid="3" name="TaxKeyword">
    <vt:lpwstr>835;#Tukes|11111111-1111-1111-1111-111111111111;#7;#Turvallisuus- ja kemikaalivirasto|a667b65d-3c10-4b35-8fa2-c3e2329dd1e9</vt:lpwstr>
  </property>
  <property fmtid="{D5CDD505-2E9C-101B-9397-08002B2CF9AE}" pid="4" name="Omat_x0020_asiasanat">
    <vt:lpwstr/>
  </property>
  <property fmtid="{D5CDD505-2E9C-101B-9397-08002B2CF9AE}" pid="5" name="TaxKeywordTaxHTField">
    <vt:lpwstr>Tukes|11111111-1111-1111-1111-111111111111;Turvallisuus- ja kemikaalivirasto|a667b65d-3c10-4b35-8fa2-c3e2329dd1e9</vt:lpwstr>
  </property>
  <property fmtid="{D5CDD505-2E9C-101B-9397-08002B2CF9AE}" pid="6" name="Asiasana">
    <vt:lpwstr>567;#räjähteet|0e72d29a-a308-4af4-b65e-5c6b7bdd8a29</vt:lpwstr>
  </property>
  <property fmtid="{D5CDD505-2E9C-101B-9397-08002B2CF9AE}" pid="7" name="Omat asiasanat">
    <vt:lpwstr/>
  </property>
</Properties>
</file>